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nistry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inistr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53778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A</a:t>
            </a:r>
            <a:r>
              <a:rPr lang="en-US" sz="3200" b="1" i="1" dirty="0" smtClean="0">
                <a:solidFill>
                  <a:srgbClr val="404040"/>
                </a:solidFill>
              </a:rPr>
              <a:t>nd </a:t>
            </a:r>
            <a:r>
              <a:rPr lang="en-US" sz="3200" b="1" i="1" dirty="0">
                <a:solidFill>
                  <a:srgbClr val="404040"/>
                </a:solidFill>
              </a:rPr>
              <a:t>whoever would be first among you must be your slave, even as the Son of Man came not to be served but to serve, and to give </a:t>
            </a:r>
            <a:r>
              <a:rPr lang="en-US" sz="3200" b="1" i="1" dirty="0" smtClean="0">
                <a:solidFill>
                  <a:srgbClr val="404040"/>
                </a:solidFill>
              </a:rPr>
              <a:t>His </a:t>
            </a:r>
            <a:r>
              <a:rPr lang="en-US" sz="3200" b="1" i="1" dirty="0">
                <a:solidFill>
                  <a:srgbClr val="404040"/>
                </a:solidFill>
              </a:rPr>
              <a:t>life as a ransom for many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Matthew 20:27-28 </a:t>
            </a:r>
            <a:endParaRPr lang="en-US" sz="3200" b="1" dirty="0">
              <a:solidFill>
                <a:srgbClr val="404040"/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inistr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540135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MY PURPOSE IS ABOUT ME.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9" name="Picture 18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inistr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416607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HIS PURPOSE IS FOR YOU IS TO SERVE HIM AND TO SERVE OTHERS.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18" name="Picture 17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inistr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41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32</cp:revision>
  <dcterms:created xsi:type="dcterms:W3CDTF">2016-02-22T20:02:15Z</dcterms:created>
  <dcterms:modified xsi:type="dcterms:W3CDTF">2017-02-02T21:59:52Z</dcterms:modified>
</cp:coreProperties>
</file>