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nistry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29620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A</a:t>
            </a:r>
            <a:r>
              <a:rPr lang="en-US" sz="3200" b="1" i="1" dirty="0">
                <a:solidFill>
                  <a:srgbClr val="404040"/>
                </a:solidFill>
              </a:rPr>
              <a:t>nd whoever desires to be first among you, let him be your slave — just as the Son of Man did not come to be served, but to serve, and to give His life a ransom for many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Matthew 20:27-28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20" name="Picture 19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540135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MY PURPOSE IS ABOUT ME.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9" name="Picture 1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16607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HIS PURPOSE IS FOR YOU IS TO SERVE HIM AND TO SERVE OTHERS.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8" name="Picture 17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44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31</cp:revision>
  <dcterms:created xsi:type="dcterms:W3CDTF">2016-02-22T20:02:15Z</dcterms:created>
  <dcterms:modified xsi:type="dcterms:W3CDTF">2017-02-02T23:22:19Z</dcterms:modified>
</cp:coreProperties>
</file>