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00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4.3_Agency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6000" y="2467206"/>
            <a:ext cx="7023100" cy="3375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baseline="30000" dirty="0">
                <a:solidFill>
                  <a:schemeClr val="bg1"/>
                </a:solidFill>
              </a:rPr>
              <a:t>Therefore whosoever </a:t>
            </a:r>
            <a:r>
              <a:rPr lang="en-US" sz="4000" i="1" baseline="30000" dirty="0" err="1">
                <a:solidFill>
                  <a:schemeClr val="bg1"/>
                </a:solidFill>
              </a:rPr>
              <a:t>heareth</a:t>
            </a:r>
            <a:r>
              <a:rPr lang="en-US" sz="4000" i="1" baseline="30000" dirty="0">
                <a:solidFill>
                  <a:schemeClr val="bg1"/>
                </a:solidFill>
              </a:rPr>
              <a:t> these sayings of Mine, and doeth them, I will liken him unto a wise man, which built his house upon a rock: and the rain descended, and the floods came, and the winds blew, and beat upon that house; and it fell not: for it was founded upon a rock.</a:t>
            </a:r>
          </a:p>
          <a:p>
            <a:pPr algn="ctr"/>
            <a:r>
              <a:rPr lang="en-US" sz="4000" i="1" baseline="30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4000" b="1" baseline="30000" dirty="0" smtClean="0">
                <a:solidFill>
                  <a:schemeClr val="bg1"/>
                </a:solidFill>
              </a:rPr>
              <a:t>Matthew 7:24-25</a:t>
            </a:r>
            <a:endParaRPr lang="en-US" sz="40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KJV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LG Core Verse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615" y="843280"/>
            <a:ext cx="5125519" cy="5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4.3_Agency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3008172"/>
            <a:ext cx="6602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chemeClr val="bg1"/>
                </a:solidFill>
              </a:rPr>
              <a:t>Humans are merely the product of their genes and environment.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4.3_Agency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2640322"/>
            <a:ext cx="70357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rgbClr val="FFFFFF"/>
                </a:solidFill>
              </a:rPr>
              <a:t>Our ability to choose is evidence of a supreme agent to whom we are accountable.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4.3_Agency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106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</cp:lastModifiedBy>
  <cp:revision>79</cp:revision>
  <dcterms:created xsi:type="dcterms:W3CDTF">2016-02-22T20:02:15Z</dcterms:created>
  <dcterms:modified xsi:type="dcterms:W3CDTF">2017-06-22T13:44:17Z</dcterms:modified>
</cp:coreProperties>
</file>