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24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0" y="2429106"/>
            <a:ext cx="7023100" cy="337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Therefore everyone who hears these words of Mine and puts them into practice is like a wise man who built his house on the rock. The rain came down, the streams rose, and the winds blew and beat against that house; yet it did not fall, because it had its foundation on the rock. 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Matthew 7:24-25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008172"/>
            <a:ext cx="660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Humans are merely the product of their genes and environment.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2640322"/>
            <a:ext cx="7035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Our ability to choose is evidence of a supreme agent to whom we are accountable.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.3_Agenc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103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80</cp:revision>
  <dcterms:created xsi:type="dcterms:W3CDTF">2016-02-22T20:02:15Z</dcterms:created>
  <dcterms:modified xsi:type="dcterms:W3CDTF">2017-06-22T13:52:01Z</dcterms:modified>
</cp:coreProperties>
</file>