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3 Stu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90545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But lay up for yourselves treasures in heaven, where neither moth nor rust doth corrupt, and where thieves do not break through nor steal: 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where your treasure is, there 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will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</a:rPr>
              <a:t>your heart be also. 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Matthew 6:20-21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23" name="Picture 2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774596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 DETERMINE THE VALUE OF EVERYTHING.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22" name="Picture 21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65993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DOES NOT VALUE WHAT THE WORLD VALUES.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21" name="Picture 20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 Stuff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71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30</cp:revision>
  <dcterms:created xsi:type="dcterms:W3CDTF">2016-02-22T20:02:15Z</dcterms:created>
  <dcterms:modified xsi:type="dcterms:W3CDTF">2017-02-02T22:18:54Z</dcterms:modified>
</cp:coreProperties>
</file>