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.3 Stu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90545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But store up for yourselves treasures in heaven, where </a:t>
            </a:r>
            <a:r>
              <a:rPr lang="en-US" sz="3200" b="1" i="1" dirty="0" smtClean="0">
                <a:solidFill>
                  <a:srgbClr val="F2F2F2"/>
                </a:solidFill>
              </a:rPr>
              <a:t>moth </a:t>
            </a:r>
            <a:r>
              <a:rPr lang="en-US" sz="3200" b="1" i="1" dirty="0">
                <a:solidFill>
                  <a:srgbClr val="F2F2F2"/>
                </a:solidFill>
              </a:rPr>
              <a:t>and </a:t>
            </a:r>
            <a:r>
              <a:rPr lang="en-US" sz="3200" b="1" i="1" dirty="0" smtClean="0">
                <a:solidFill>
                  <a:srgbClr val="F2F2F2"/>
                </a:solidFill>
              </a:rPr>
              <a:t>rust </a:t>
            </a:r>
            <a:r>
              <a:rPr lang="en-US" sz="3200" b="1" i="1" dirty="0">
                <a:solidFill>
                  <a:srgbClr val="F2F2F2"/>
                </a:solidFill>
              </a:rPr>
              <a:t>do not destroy, and where thieves do not break in and steal. For where your treasure is, there your heart will be also</a:t>
            </a:r>
            <a:r>
              <a:rPr lang="en-US" sz="3200" b="1" i="1" dirty="0" smtClean="0">
                <a:solidFill>
                  <a:srgbClr val="F2F2F2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Matthew 6:20-21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23" name="Picture 2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774596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I DETERMINE THE VALUE OF EVERYTHING. 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22" name="Picture 21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865993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GOD DOES NOT VALUE WHAT THE WORLD VALUES.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21" name="Picture 20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34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32</cp:revision>
  <dcterms:created xsi:type="dcterms:W3CDTF">2016-02-22T20:02:15Z</dcterms:created>
  <dcterms:modified xsi:type="dcterms:W3CDTF">2017-02-02T22:55:22Z</dcterms:modified>
</cp:coreProperties>
</file>