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0" r:id="rId3"/>
    <p:sldId id="257" r:id="rId4"/>
    <p:sldId id="261" r:id="rId5"/>
    <p:sldId id="263" r:id="rId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65" d="100"/>
          <a:sy n="65" d="100"/>
        </p:scale>
        <p:origin x="-1384" y="-12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printerSettings" Target="printerSettings/printerSettings1.bin"/><Relationship Id="rId8" Type="http://schemas.openxmlformats.org/officeDocument/2006/relationships/presProps" Target="presProps.xml"/><Relationship Id="rId9" Type="http://schemas.openxmlformats.org/officeDocument/2006/relationships/viewProps" Target="viewProps.xml"/><Relationship Id="rId10" Type="http://schemas.openxmlformats.org/officeDocument/2006/relationships/theme" Target="theme/theme1.xml"/><Relationship Id="rId1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2/2/17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9466319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2/2/17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3513655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2/2/17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3641481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2/2/17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60574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FECD78-3C8E-49F2-8FAB-59489D168ABB}" type="datetimeFigureOut">
              <a:rPr lang="en-US" smtClean="0"/>
              <a:t>2/2/17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3263219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FECD78-3C8E-49F2-8FAB-59489D168ABB}" type="datetimeFigureOut">
              <a:rPr lang="en-US" smtClean="0"/>
              <a:t>2/2/17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466643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BFECD78-3C8E-49F2-8FAB-59489D168ABB}" type="datetimeFigureOut">
              <a:rPr lang="en-US" smtClean="0"/>
              <a:t>2/2/17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7520623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FECD78-3C8E-49F2-8FAB-59489D168ABB}" type="datetimeFigureOut">
              <a:rPr lang="en-US" smtClean="0"/>
              <a:t>2/2/17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40766093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t>2/2/17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6833820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2/2/17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4925939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2/2/17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9071837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2/2/17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32798220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 Id="rId3" Type="http://schemas.openxmlformats.org/officeDocument/2006/relationships/image" Target="../media/image3.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 Id="rId3" Type="http://schemas.openxmlformats.org/officeDocument/2006/relationships/image" Target="../media/image4.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 Id="rId3" Type="http://schemas.openxmlformats.org/officeDocument/2006/relationships/image" Target="../media/image5.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4.3 Stuff.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Rectangle 2"/>
          <p:cNvSpPr/>
          <p:nvPr/>
        </p:nvSpPr>
        <p:spPr>
          <a:xfrm>
            <a:off x="4229599" y="6299095"/>
            <a:ext cx="684803" cy="369332"/>
          </a:xfrm>
          <a:prstGeom prst="rect">
            <a:avLst/>
          </a:prstGeom>
        </p:spPr>
        <p:txBody>
          <a:bodyPr wrap="none">
            <a:spAutoFit/>
          </a:bodyPr>
          <a:lstStyle/>
          <a:p>
            <a:pPr algn="ctr"/>
            <a:r>
              <a:rPr lang="en-US" b="1" dirty="0" smtClean="0">
                <a:solidFill>
                  <a:schemeClr val="bg1">
                    <a:lumMod val="95000"/>
                  </a:schemeClr>
                </a:solidFill>
              </a:rPr>
              <a:t>NKJV</a:t>
            </a:r>
            <a:endParaRPr lang="en-US" dirty="0">
              <a:solidFill>
                <a:schemeClr val="bg1">
                  <a:lumMod val="95000"/>
                </a:schemeClr>
              </a:solidFill>
            </a:endParaRPr>
          </a:p>
        </p:txBody>
      </p:sp>
    </p:spTree>
    <p:extLst>
      <p:ext uri="{BB962C8B-B14F-4D97-AF65-F5344CB8AC3E}">
        <p14:creationId xmlns:p14="http://schemas.microsoft.com/office/powerpoint/2010/main" val="23097214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4.3 Stuff 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622300" y="2190545"/>
            <a:ext cx="7899400" cy="3539430"/>
          </a:xfrm>
          <a:prstGeom prst="rect">
            <a:avLst/>
          </a:prstGeom>
          <a:noFill/>
        </p:spPr>
        <p:txBody>
          <a:bodyPr wrap="square" rtlCol="0">
            <a:spAutoFit/>
          </a:bodyPr>
          <a:lstStyle/>
          <a:p>
            <a:pPr algn="ctr"/>
            <a:r>
              <a:rPr lang="en-US" sz="3200" b="1" i="1" dirty="0">
                <a:solidFill>
                  <a:srgbClr val="F2F2F2"/>
                </a:solidFill>
              </a:rPr>
              <a:t>But lay up for yourselves treasures in heaven, where neither moth nor rust destroys and where thieves do not break in and steal. For where your treasure is, there your heart will be also</a:t>
            </a:r>
            <a:r>
              <a:rPr lang="en-US" sz="3200" b="1" i="1" dirty="0" smtClean="0">
                <a:solidFill>
                  <a:srgbClr val="F2F2F2"/>
                </a:solidFill>
              </a:rPr>
              <a:t>.</a:t>
            </a:r>
          </a:p>
          <a:p>
            <a:pPr algn="ctr"/>
            <a:endParaRPr lang="en-US" sz="3200" b="1" dirty="0">
              <a:solidFill>
                <a:srgbClr val="F2F2F2"/>
              </a:solidFill>
            </a:endParaRPr>
          </a:p>
          <a:p>
            <a:pPr algn="ctr"/>
            <a:r>
              <a:rPr lang="en-US" sz="3200" b="1" dirty="0">
                <a:solidFill>
                  <a:schemeClr val="bg1">
                    <a:lumMod val="95000"/>
                  </a:schemeClr>
                </a:solidFill>
              </a:rPr>
              <a:t>Matthew 6:20-21 </a:t>
            </a:r>
            <a:endParaRPr lang="en-US" sz="3200" b="1" dirty="0">
              <a:solidFill>
                <a:schemeClr val="bg1">
                  <a:lumMod val="95000"/>
                </a:schemeClr>
              </a:solidFill>
              <a:effectLst/>
            </a:endParaRPr>
          </a:p>
        </p:txBody>
      </p:sp>
      <p:pic>
        <p:nvPicPr>
          <p:cNvPr id="23" name="Picture 22" descr="LG Core Verse.ai"/>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2167" y="313827"/>
            <a:ext cx="5685366" cy="1528524"/>
          </a:xfrm>
          <a:prstGeom prst="rect">
            <a:avLst/>
          </a:prstGeom>
        </p:spPr>
      </p:pic>
      <p:sp>
        <p:nvSpPr>
          <p:cNvPr id="6" name="Rectangle 5"/>
          <p:cNvSpPr/>
          <p:nvPr/>
        </p:nvSpPr>
        <p:spPr>
          <a:xfrm>
            <a:off x="4229599" y="6299095"/>
            <a:ext cx="684803" cy="369332"/>
          </a:xfrm>
          <a:prstGeom prst="rect">
            <a:avLst/>
          </a:prstGeom>
        </p:spPr>
        <p:txBody>
          <a:bodyPr wrap="none">
            <a:spAutoFit/>
          </a:bodyPr>
          <a:lstStyle/>
          <a:p>
            <a:pPr algn="ctr"/>
            <a:r>
              <a:rPr lang="en-US" b="1" dirty="0" smtClean="0">
                <a:solidFill>
                  <a:schemeClr val="bg1">
                    <a:lumMod val="95000"/>
                  </a:schemeClr>
                </a:solidFill>
              </a:rPr>
              <a:t>NKJV</a:t>
            </a:r>
            <a:endParaRPr lang="en-US" dirty="0">
              <a:solidFill>
                <a:schemeClr val="bg1">
                  <a:lumMod val="95000"/>
                </a:schemeClr>
              </a:solidFill>
            </a:endParaRPr>
          </a:p>
        </p:txBody>
      </p:sp>
    </p:spTree>
    <p:extLst>
      <p:ext uri="{BB962C8B-B14F-4D97-AF65-F5344CB8AC3E}">
        <p14:creationId xmlns:p14="http://schemas.microsoft.com/office/powerpoint/2010/main" val="344504816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4.3 Stuff 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extBox 7"/>
          <p:cNvSpPr txBox="1"/>
          <p:nvPr/>
        </p:nvSpPr>
        <p:spPr>
          <a:xfrm>
            <a:off x="1117600" y="2774596"/>
            <a:ext cx="6960962" cy="3785652"/>
          </a:xfrm>
          <a:prstGeom prst="rect">
            <a:avLst/>
          </a:prstGeom>
          <a:noFill/>
        </p:spPr>
        <p:txBody>
          <a:bodyPr wrap="square" rtlCol="0">
            <a:spAutoFit/>
          </a:bodyPr>
          <a:lstStyle/>
          <a:p>
            <a:pPr algn="ctr"/>
            <a:r>
              <a:rPr lang="en-US" sz="6000" dirty="0" smtClean="0">
                <a:solidFill>
                  <a:srgbClr val="F2F2F2"/>
                </a:solidFill>
              </a:rPr>
              <a:t>I DETERMINE THE VALUE OF EVERYTHING. </a:t>
            </a:r>
          </a:p>
          <a:p>
            <a:pPr algn="ctr"/>
            <a:endParaRPr lang="en-US" sz="6000" dirty="0">
              <a:solidFill>
                <a:srgbClr val="FFFFFF"/>
              </a:solidFill>
            </a:endParaRPr>
          </a:p>
        </p:txBody>
      </p:sp>
      <p:pic>
        <p:nvPicPr>
          <p:cNvPr id="22" name="Picture 21" descr="Misconception.ai"/>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8439" y="526449"/>
            <a:ext cx="7140123" cy="1245803"/>
          </a:xfrm>
          <a:prstGeom prst="rect">
            <a:avLst/>
          </a:prstGeom>
        </p:spPr>
      </p:pic>
      <p:sp>
        <p:nvSpPr>
          <p:cNvPr id="5" name="Rectangle 4"/>
          <p:cNvSpPr/>
          <p:nvPr/>
        </p:nvSpPr>
        <p:spPr>
          <a:xfrm>
            <a:off x="4229599" y="6299095"/>
            <a:ext cx="684803" cy="369332"/>
          </a:xfrm>
          <a:prstGeom prst="rect">
            <a:avLst/>
          </a:prstGeom>
        </p:spPr>
        <p:txBody>
          <a:bodyPr wrap="none">
            <a:spAutoFit/>
          </a:bodyPr>
          <a:lstStyle/>
          <a:p>
            <a:pPr algn="ctr"/>
            <a:r>
              <a:rPr lang="en-US" b="1" dirty="0" smtClean="0">
                <a:solidFill>
                  <a:schemeClr val="bg1">
                    <a:lumMod val="95000"/>
                  </a:schemeClr>
                </a:solidFill>
              </a:rPr>
              <a:t>NKJV</a:t>
            </a:r>
            <a:endParaRPr lang="en-US" dirty="0">
              <a:solidFill>
                <a:schemeClr val="bg1">
                  <a:lumMod val="95000"/>
                </a:schemeClr>
              </a:solidFill>
            </a:endParaRPr>
          </a:p>
        </p:txBody>
      </p:sp>
    </p:spTree>
    <p:extLst>
      <p:ext uri="{BB962C8B-B14F-4D97-AF65-F5344CB8AC3E}">
        <p14:creationId xmlns:p14="http://schemas.microsoft.com/office/powerpoint/2010/main" val="420250450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4.3 Stuff 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extBox 7"/>
          <p:cNvSpPr txBox="1"/>
          <p:nvPr/>
        </p:nvSpPr>
        <p:spPr>
          <a:xfrm>
            <a:off x="660400" y="2865993"/>
            <a:ext cx="7924800" cy="2862322"/>
          </a:xfrm>
          <a:prstGeom prst="rect">
            <a:avLst/>
          </a:prstGeom>
          <a:noFill/>
        </p:spPr>
        <p:txBody>
          <a:bodyPr wrap="square" rtlCol="0">
            <a:spAutoFit/>
          </a:bodyPr>
          <a:lstStyle/>
          <a:p>
            <a:pPr algn="ctr"/>
            <a:r>
              <a:rPr lang="en-US" sz="6000" dirty="0" smtClean="0">
                <a:solidFill>
                  <a:srgbClr val="F2F2F2"/>
                </a:solidFill>
              </a:rPr>
              <a:t>GOD DOES NOT VALUE WHAT THE WORLD VALUES. </a:t>
            </a:r>
            <a:endParaRPr lang="en-US" sz="6000" dirty="0">
              <a:solidFill>
                <a:srgbClr val="F2F2F2"/>
              </a:solidFill>
              <a:effectLst/>
            </a:endParaRPr>
          </a:p>
        </p:txBody>
      </p:sp>
      <p:pic>
        <p:nvPicPr>
          <p:cNvPr id="21" name="Picture 20" descr="Illumination.ai"/>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9500" y="526449"/>
            <a:ext cx="7048500" cy="1229817"/>
          </a:xfrm>
          <a:prstGeom prst="rect">
            <a:avLst/>
          </a:prstGeom>
        </p:spPr>
      </p:pic>
      <p:sp>
        <p:nvSpPr>
          <p:cNvPr id="5" name="Rectangle 4"/>
          <p:cNvSpPr/>
          <p:nvPr/>
        </p:nvSpPr>
        <p:spPr>
          <a:xfrm>
            <a:off x="4229599" y="6299095"/>
            <a:ext cx="684803" cy="369332"/>
          </a:xfrm>
          <a:prstGeom prst="rect">
            <a:avLst/>
          </a:prstGeom>
        </p:spPr>
        <p:txBody>
          <a:bodyPr wrap="none">
            <a:spAutoFit/>
          </a:bodyPr>
          <a:lstStyle/>
          <a:p>
            <a:pPr algn="ctr"/>
            <a:r>
              <a:rPr lang="en-US" b="1" dirty="0" smtClean="0">
                <a:solidFill>
                  <a:schemeClr val="bg1">
                    <a:lumMod val="95000"/>
                  </a:schemeClr>
                </a:solidFill>
              </a:rPr>
              <a:t>NKJV</a:t>
            </a:r>
            <a:endParaRPr lang="en-US" dirty="0">
              <a:solidFill>
                <a:schemeClr val="bg1">
                  <a:lumMod val="95000"/>
                </a:schemeClr>
              </a:solidFill>
            </a:endParaRPr>
          </a:p>
        </p:txBody>
      </p:sp>
    </p:spTree>
    <p:extLst>
      <p:ext uri="{BB962C8B-B14F-4D97-AF65-F5344CB8AC3E}">
        <p14:creationId xmlns:p14="http://schemas.microsoft.com/office/powerpoint/2010/main" val="245813525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4.3 Stuff 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647700" y="391889"/>
            <a:ext cx="7924800" cy="5262980"/>
          </a:xfrm>
          <a:prstGeom prst="rect">
            <a:avLst/>
          </a:prstGeom>
          <a:noFill/>
        </p:spPr>
        <p:txBody>
          <a:bodyPr wrap="square" rtlCol="0">
            <a:spAutoFit/>
          </a:bodyPr>
          <a:lstStyle/>
          <a:p>
            <a:pPr algn="ctr"/>
            <a:r>
              <a:rPr lang="en-US" sz="6000" dirty="0" smtClean="0">
                <a:solidFill>
                  <a:srgbClr val="F2F2F2"/>
                </a:solidFill>
              </a:rPr>
              <a:t>TEMPLATE</a:t>
            </a:r>
          </a:p>
          <a:p>
            <a:pPr algn="ctr"/>
            <a:endParaRPr lang="en-US" sz="6000" dirty="0" smtClean="0">
              <a:solidFill>
                <a:srgbClr val="F2F2F2"/>
              </a:solidFill>
            </a:endParaRPr>
          </a:p>
          <a:p>
            <a:r>
              <a:rPr lang="en-US" sz="3600" dirty="0" smtClean="0">
                <a:solidFill>
                  <a:srgbClr val="F2F2F2"/>
                </a:solidFill>
              </a:rPr>
              <a:t>•</a:t>
            </a:r>
          </a:p>
          <a:p>
            <a:endParaRPr lang="en-US" sz="3600" dirty="0" smtClean="0">
              <a:solidFill>
                <a:srgbClr val="F2F2F2"/>
              </a:solidFill>
            </a:endParaRPr>
          </a:p>
          <a:p>
            <a:r>
              <a:rPr lang="en-US" sz="3600" dirty="0" smtClean="0">
                <a:solidFill>
                  <a:srgbClr val="F2F2F2"/>
                </a:solidFill>
              </a:rPr>
              <a:t>•</a:t>
            </a:r>
          </a:p>
          <a:p>
            <a:endParaRPr lang="en-US" sz="3600" dirty="0" smtClean="0">
              <a:solidFill>
                <a:srgbClr val="F2F2F2"/>
              </a:solidFill>
            </a:endParaRPr>
          </a:p>
          <a:p>
            <a:r>
              <a:rPr lang="en-US" sz="3600" dirty="0">
                <a:solidFill>
                  <a:srgbClr val="F2F2F2"/>
                </a:solidFill>
              </a:rPr>
              <a:t>•</a:t>
            </a:r>
          </a:p>
          <a:p>
            <a:pPr algn="ctr"/>
            <a:endParaRPr lang="en-US" sz="3600" dirty="0">
              <a:solidFill>
                <a:srgbClr val="FFFFFF"/>
              </a:solidFill>
            </a:endParaRPr>
          </a:p>
        </p:txBody>
      </p:sp>
      <p:sp>
        <p:nvSpPr>
          <p:cNvPr id="4" name="Rectangle 3"/>
          <p:cNvSpPr/>
          <p:nvPr/>
        </p:nvSpPr>
        <p:spPr>
          <a:xfrm>
            <a:off x="4229599" y="6299095"/>
            <a:ext cx="684803" cy="369332"/>
          </a:xfrm>
          <a:prstGeom prst="rect">
            <a:avLst/>
          </a:prstGeom>
        </p:spPr>
        <p:txBody>
          <a:bodyPr wrap="none">
            <a:spAutoFit/>
          </a:bodyPr>
          <a:lstStyle/>
          <a:p>
            <a:pPr algn="ctr"/>
            <a:r>
              <a:rPr lang="en-US" b="1" dirty="0" smtClean="0">
                <a:solidFill>
                  <a:schemeClr val="bg1">
                    <a:lumMod val="95000"/>
                  </a:schemeClr>
                </a:solidFill>
              </a:rPr>
              <a:t>NKJV</a:t>
            </a:r>
            <a:endParaRPr lang="en-US" dirty="0">
              <a:solidFill>
                <a:schemeClr val="bg1">
                  <a:lumMod val="95000"/>
                </a:schemeClr>
              </a:solidFill>
            </a:endParaRPr>
          </a:p>
        </p:txBody>
      </p:sp>
    </p:spTree>
    <p:extLst>
      <p:ext uri="{BB962C8B-B14F-4D97-AF65-F5344CB8AC3E}">
        <p14:creationId xmlns:p14="http://schemas.microsoft.com/office/powerpoint/2010/main" val="17090113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616</TotalTime>
  <Words>50</Words>
  <Application>Microsoft Macintosh PowerPoint</Application>
  <PresentationFormat>On-screen Show (4:3)</PresentationFormat>
  <Paragraphs>17</Paragraphs>
  <Slides>5</Slides>
  <Notes>0</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Awana Employee</dc:creator>
  <cp:lastModifiedBy>Moriah Hoyt</cp:lastModifiedBy>
  <cp:revision>30</cp:revision>
  <dcterms:created xsi:type="dcterms:W3CDTF">2016-02-22T20:02:15Z</dcterms:created>
  <dcterms:modified xsi:type="dcterms:W3CDTF">2017-02-02T23:23:29Z</dcterms:modified>
</cp:coreProperties>
</file>