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1384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tewardsh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tewardship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2153314"/>
            <a:ext cx="7899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unto every one that hath shall be given, and he shall have abundance: but from him that hath not shall be taken away even </a:t>
            </a:r>
            <a:endParaRPr lang="en-US" sz="3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that </a:t>
            </a:r>
            <a:r>
              <a:rPr 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which he hath. </a:t>
            </a:r>
            <a:endParaRPr lang="en-US" sz="3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Matthew 25:29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25" name="Picture 24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297025"/>
            <a:ext cx="5669024" cy="15241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tewardship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247058"/>
            <a:ext cx="69609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MY PURPOSE AND MY TREASURE BELONG TO ME. </a:t>
            </a:r>
          </a:p>
          <a:p>
            <a:pPr algn="ctr"/>
            <a:endParaRPr lang="en-US" sz="6000" dirty="0"/>
          </a:p>
        </p:txBody>
      </p:sp>
      <p:pic>
        <p:nvPicPr>
          <p:cNvPr id="24" name="Picture 23" descr="Misconcep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7" y="600789"/>
            <a:ext cx="7781037" cy="1357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tewardship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221222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GOD EXPECTS US TO TAKE RESPONSIBILITY FOR ALL THAT HE </a:t>
            </a:r>
          </a:p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GAVE US. </a:t>
            </a:r>
            <a:endParaRPr lang="en-US" sz="6000" dirty="0">
              <a:solidFill>
                <a:srgbClr val="404040"/>
              </a:solidFill>
              <a:effectLst/>
            </a:endParaRPr>
          </a:p>
        </p:txBody>
      </p:sp>
      <p:pic>
        <p:nvPicPr>
          <p:cNvPr id="25" name="Picture 24" descr="Illumina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3" y="555454"/>
            <a:ext cx="7854135" cy="1370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tewardship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>
                <a:solidFill>
                  <a:srgbClr val="404040"/>
                </a:solidFill>
              </a:rPr>
              <a:t>•</a:t>
            </a:r>
          </a:p>
          <a:p>
            <a:pPr algn="ctr"/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</TotalTime>
  <Words>67</Words>
  <Application>Microsoft Macintosh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31</cp:revision>
  <dcterms:created xsi:type="dcterms:W3CDTF">2016-02-22T20:02:15Z</dcterms:created>
  <dcterms:modified xsi:type="dcterms:W3CDTF">2017-02-02T22:19:41Z</dcterms:modified>
</cp:coreProperties>
</file>