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3208" y="-9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15" name="Picture 14" descr="4.4_Story_Tit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4.4_Stor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89000" y="2441806"/>
            <a:ext cx="7239000" cy="3375282"/>
          </a:xfrm>
          <a:prstGeom prst="rect">
            <a:avLst/>
          </a:prstGeom>
          <a:noFill/>
        </p:spPr>
        <p:txBody>
          <a:bodyPr wrap="square" rtlCol="0">
            <a:spAutoFit/>
          </a:bodyPr>
          <a:lstStyle/>
          <a:p>
            <a:pPr algn="ctr"/>
            <a:r>
              <a:rPr lang="en-US" sz="4000" i="1" baseline="30000" dirty="0">
                <a:solidFill>
                  <a:schemeClr val="bg1"/>
                </a:solidFill>
              </a:rPr>
              <a:t>I will open my mouth in a parable; I will utter dark sayings from of old, things that we have heard and known, that our fathers have told us. We will not hide them from their children, but tell to the coming generation the glorious deeds of the LORD, and His might, and the wonders that He has done.</a:t>
            </a:r>
          </a:p>
          <a:p>
            <a:pPr algn="ctr"/>
            <a:r>
              <a:rPr lang="en-US" sz="4000" i="1" baseline="30000" dirty="0" smtClean="0">
                <a:solidFill>
                  <a:schemeClr val="bg1"/>
                </a:solidFill>
              </a:rPr>
              <a:t> </a:t>
            </a:r>
          </a:p>
          <a:p>
            <a:pPr algn="ctr"/>
            <a:r>
              <a:rPr lang="en-US" sz="4000" b="1" baseline="30000" dirty="0" smtClean="0">
                <a:solidFill>
                  <a:schemeClr val="bg1"/>
                </a:solidFill>
              </a:rPr>
              <a:t>Psalm 78:2-4</a:t>
            </a:r>
            <a:endParaRPr lang="en-US" sz="4000" b="1" baseline="30000" dirty="0">
              <a:solidFill>
                <a:schemeClr val="bg1"/>
              </a:solidFill>
            </a:endParaRPr>
          </a:p>
        </p:txBody>
      </p:sp>
      <p:sp>
        <p:nvSpPr>
          <p:cNvPr id="12" name="Rectangle 11"/>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pic>
        <p:nvPicPr>
          <p:cNvPr id="13" name="Picture 12"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4.4_Stor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1014639" y="2868472"/>
            <a:ext cx="6959602" cy="2308324"/>
          </a:xfrm>
          <a:prstGeom prst="rect">
            <a:avLst/>
          </a:prstGeom>
          <a:noFill/>
        </p:spPr>
        <p:txBody>
          <a:bodyPr wrap="square" rtlCol="0">
            <a:spAutoFit/>
          </a:bodyPr>
          <a:lstStyle/>
          <a:p>
            <a:pPr algn="ctr"/>
            <a:r>
              <a:rPr lang="en-US" sz="7200" baseline="30000" dirty="0">
                <a:solidFill>
                  <a:schemeClr val="bg1"/>
                </a:solidFill>
              </a:rPr>
              <a:t>Our stories are not connected to a greater story beyond ourselves.</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4.4_Stor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1092200" y="2576822"/>
            <a:ext cx="7035799" cy="3046988"/>
          </a:xfrm>
          <a:prstGeom prst="rect">
            <a:avLst/>
          </a:prstGeom>
          <a:noFill/>
        </p:spPr>
        <p:txBody>
          <a:bodyPr wrap="square" rtlCol="0">
            <a:spAutoFit/>
          </a:bodyPr>
          <a:lstStyle/>
          <a:p>
            <a:pPr algn="ctr"/>
            <a:r>
              <a:rPr lang="en-US" sz="7200" baseline="30000" dirty="0">
                <a:solidFill>
                  <a:srgbClr val="FFFFFF"/>
                </a:solidFill>
              </a:rPr>
              <a:t>Our storytelling nature points to a creative author who has made us part of </a:t>
            </a:r>
            <a:r>
              <a:rPr lang="en-US" sz="7200" baseline="30000" dirty="0" smtClean="0">
                <a:solidFill>
                  <a:srgbClr val="FFFFFF"/>
                </a:solidFill>
              </a:rPr>
              <a:t>his </a:t>
            </a:r>
            <a:r>
              <a:rPr lang="en-US" sz="7200" baseline="30000" dirty="0">
                <a:solidFill>
                  <a:srgbClr val="FFFFFF"/>
                </a:solidFill>
              </a:rPr>
              <a:t>grand narrative.</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4.4_Stor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472</TotalTime>
  <Words>65</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81</cp:revision>
  <dcterms:created xsi:type="dcterms:W3CDTF">2016-02-22T20:02:15Z</dcterms:created>
  <dcterms:modified xsi:type="dcterms:W3CDTF">2017-06-22T13:34:34Z</dcterms:modified>
</cp:coreProperties>
</file>