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1000"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15" name="Picture 14" descr="4.4_Story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01700" y="2441806"/>
            <a:ext cx="7239000" cy="3375282"/>
          </a:xfrm>
          <a:prstGeom prst="rect">
            <a:avLst/>
          </a:prstGeom>
          <a:noFill/>
        </p:spPr>
        <p:txBody>
          <a:bodyPr wrap="square" rtlCol="0">
            <a:spAutoFit/>
          </a:bodyPr>
          <a:lstStyle/>
          <a:p>
            <a:pPr algn="ctr"/>
            <a:r>
              <a:rPr lang="en-US" sz="4000" i="1" baseline="30000" dirty="0">
                <a:solidFill>
                  <a:schemeClr val="bg1"/>
                </a:solidFill>
              </a:rPr>
              <a:t>I will open my mouth in a parable; I will utter dark sayings of old, which we have heard and known, and our fathers have told us. We will not hide them from their children, telling to the generation to come the praises of the LORD, and His strength and His wonderful works that He has done. </a:t>
            </a:r>
          </a:p>
          <a:p>
            <a:pPr algn="ctr"/>
            <a:r>
              <a:rPr lang="en-US" sz="4000" i="1" baseline="30000" dirty="0" smtClean="0">
                <a:solidFill>
                  <a:schemeClr val="bg1"/>
                </a:solidFill>
              </a:rPr>
              <a:t> </a:t>
            </a:r>
          </a:p>
          <a:p>
            <a:pPr algn="ctr"/>
            <a:r>
              <a:rPr lang="en-US" sz="4000" b="1" baseline="30000" dirty="0" smtClean="0">
                <a:solidFill>
                  <a:schemeClr val="bg1"/>
                </a:solidFill>
              </a:rPr>
              <a:t>Psalm 78:2-4</a:t>
            </a:r>
            <a:endParaRPr lang="en-US" sz="4000" b="1" baseline="30000" dirty="0">
              <a:solidFill>
                <a:schemeClr val="bg1"/>
              </a:solidFill>
            </a:endParaRPr>
          </a:p>
        </p:txBody>
      </p:sp>
      <p:sp>
        <p:nvSpPr>
          <p:cNvPr id="12" name="Rectangle 11"/>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014639" y="2868472"/>
            <a:ext cx="6959602" cy="2308324"/>
          </a:xfrm>
          <a:prstGeom prst="rect">
            <a:avLst/>
          </a:prstGeom>
          <a:noFill/>
        </p:spPr>
        <p:txBody>
          <a:bodyPr wrap="square" rtlCol="0">
            <a:spAutoFit/>
          </a:bodyPr>
          <a:lstStyle/>
          <a:p>
            <a:pPr algn="ctr"/>
            <a:r>
              <a:rPr lang="en-US" sz="7200" baseline="30000" dirty="0">
                <a:solidFill>
                  <a:schemeClr val="bg1"/>
                </a:solidFill>
              </a:rPr>
              <a:t>Our stories are not connected to a greater story beyond ourselves.</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1092200" y="2576822"/>
            <a:ext cx="7035799" cy="3046988"/>
          </a:xfrm>
          <a:prstGeom prst="rect">
            <a:avLst/>
          </a:prstGeom>
          <a:noFill/>
        </p:spPr>
        <p:txBody>
          <a:bodyPr wrap="square" rtlCol="0">
            <a:spAutoFit/>
          </a:bodyPr>
          <a:lstStyle/>
          <a:p>
            <a:pPr algn="ctr"/>
            <a:r>
              <a:rPr lang="en-US" sz="7200" baseline="30000" dirty="0">
                <a:solidFill>
                  <a:srgbClr val="FFFFFF"/>
                </a:solidFill>
              </a:rPr>
              <a:t>Our storytelling nature points to a creative author who has made us part of His grand narrative.</a:t>
            </a:r>
          </a:p>
        </p:txBody>
      </p:sp>
      <p:sp>
        <p:nvSpPr>
          <p:cNvPr id="5" name="Rectangle 4"/>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4.4_Story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229601" y="6299095"/>
            <a:ext cx="684803" cy="369332"/>
          </a:xfrm>
          <a:prstGeom prst="rect">
            <a:avLst/>
          </a:prstGeom>
        </p:spPr>
        <p:txBody>
          <a:bodyPr wrap="none">
            <a:spAutoFit/>
          </a:bodyPr>
          <a:lstStyle/>
          <a:p>
            <a:pPr algn="ctr"/>
            <a:r>
              <a:rPr lang="en-US" b="1" dirty="0" smtClean="0">
                <a:solidFill>
                  <a:schemeClr val="bg1"/>
                </a:solidFill>
              </a:rPr>
              <a:t>NKJV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478</TotalTime>
  <Words>110</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84</cp:revision>
  <dcterms:created xsi:type="dcterms:W3CDTF">2016-02-22T20:02:15Z</dcterms:created>
  <dcterms:modified xsi:type="dcterms:W3CDTF">2017-06-22T13:58:57Z</dcterms:modified>
</cp:coreProperties>
</file>