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solidFill>
                  <a:schemeClr val="bg1"/>
                </a:solidFill>
              </a:rPr>
              <a:t>Insert </a:t>
            </a:r>
            <a:r>
              <a:rPr lang="en-US" sz="2800" i="1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6" y="565613"/>
            <a:ext cx="6070600" cy="90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Proverbs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2:7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038" y="2536494"/>
            <a:ext cx="7253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How I share the gospel doesn’t matter.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2" y="2392388"/>
            <a:ext cx="624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How I share the gospel message must effectively speak to the culture </a:t>
            </a:r>
          </a:p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and context in which I’m sharing.</a:t>
            </a:r>
            <a:r>
              <a:rPr lang="en-US" sz="4800" baseline="30000" dirty="0" smtClean="0">
                <a:solidFill>
                  <a:srgbClr val="FFFFFF"/>
                </a:solidFill>
              </a:rPr>
              <a:t>.</a:t>
            </a:r>
            <a:endParaRPr lang="en-US" sz="4800" baseline="30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</Words>
  <Application>Microsoft Macintosh PowerPoint</Application>
  <PresentationFormat>On-screen Show (16:9)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24</cp:revision>
  <dcterms:created xsi:type="dcterms:W3CDTF">2018-04-23T17:56:52Z</dcterms:created>
  <dcterms:modified xsi:type="dcterms:W3CDTF">2018-05-09T16:28:19Z</dcterms:modified>
</cp:coreProperties>
</file>