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76" y="-6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8900" y="1872721"/>
            <a:ext cx="642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Insert </a:t>
            </a:r>
            <a:r>
              <a:rPr lang="en-US" sz="2800" i="1" dirty="0" smtClean="0">
                <a:solidFill>
                  <a:schemeClr val="bg1"/>
                </a:solidFill>
              </a:rPr>
              <a:t>verses </a:t>
            </a:r>
            <a:r>
              <a:rPr lang="en-US" sz="2800" i="1" dirty="0" smtClean="0">
                <a:solidFill>
                  <a:schemeClr val="bg1"/>
                </a:solidFill>
              </a:rPr>
              <a:t>here.</a:t>
            </a:r>
            <a:endParaRPr lang="en-US" sz="2800" i="1" baseline="30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LG Core Verses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26" y="559792"/>
            <a:ext cx="6070600" cy="901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8900" y="3759891"/>
            <a:ext cx="642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baseline="30000" dirty="0" smtClean="0">
                <a:solidFill>
                  <a:schemeClr val="bg1"/>
                </a:solidFill>
              </a:rPr>
              <a:t>1 Peter 2: 16-17</a:t>
            </a:r>
            <a:endParaRPr lang="en-US" sz="3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3038" y="2536494"/>
            <a:ext cx="7253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Dignity is a person’s value or worth earned from or determined by others.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68" y="665203"/>
            <a:ext cx="8485992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2" y="2392388"/>
            <a:ext cx="6248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Dignity is the God-given human condition of having value and worth.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90" y="597753"/>
            <a:ext cx="7716429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391889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45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2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43</Words>
  <Application>Microsoft Macintosh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 Lewis</cp:lastModifiedBy>
  <cp:revision>24</cp:revision>
  <dcterms:created xsi:type="dcterms:W3CDTF">2018-04-23T17:56:52Z</dcterms:created>
  <dcterms:modified xsi:type="dcterms:W3CDTF">2018-05-09T16:29:34Z</dcterms:modified>
</cp:coreProperties>
</file>