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 Famil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405471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Love one another with brotherly affection. Outdo one another in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showing </a:t>
            </a:r>
            <a:r>
              <a:rPr lang="en-US" sz="3200" b="1" i="1" dirty="0">
                <a:solidFill>
                  <a:srgbClr val="404040"/>
                </a:solidFill>
              </a:rPr>
              <a:t>honor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Romans 12:10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MY FAMILY CIRCLE IS HERE TO HELP ME GET WHERE I WANT TO GO. </a:t>
            </a:r>
          </a:p>
          <a:p>
            <a:pPr algn="ctr"/>
            <a:endParaRPr lang="en-US" sz="6000" dirty="0"/>
          </a:p>
        </p:txBody>
      </p:sp>
      <p:pic>
        <p:nvPicPr>
          <p:cNvPr id="24" name="Picture 23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GOD DESIGNED US TO CONTRIBUTE TO OUR FAMILY CIRCLE AS WELL.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43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35</cp:revision>
  <dcterms:created xsi:type="dcterms:W3CDTF">2016-02-22T20:02:15Z</dcterms:created>
  <dcterms:modified xsi:type="dcterms:W3CDTF">2017-02-02T22:02:02Z</dcterms:modified>
</cp:coreProperties>
</file>