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208" y="-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16" name="Picture 15" descr="5.1_Miracles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5.1_Miracle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1900" y="2838912"/>
            <a:ext cx="6565899" cy="255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Your way, O God, is holy. What god is great like our God? You are the God who works wonders; You have made known Your might among the peoples.</a:t>
            </a:r>
          </a:p>
          <a:p>
            <a:pPr algn="ctr"/>
            <a:r>
              <a:rPr lang="en-US" sz="4000" i="1" baseline="30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Psalm 77:13-14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5" y="843280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5.1_Miracle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1300" y="3236772"/>
            <a:ext cx="6183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Science can explain away miracles.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5.1_Miracle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7100" y="2589522"/>
            <a:ext cx="7213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Miracles are evidence of the supernatural that cannot be adequately explained away by science alone.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5.1_Miracle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40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87</cp:revision>
  <dcterms:created xsi:type="dcterms:W3CDTF">2016-02-22T20:02:15Z</dcterms:created>
  <dcterms:modified xsi:type="dcterms:W3CDTF">2017-06-22T13:34:51Z</dcterms:modified>
</cp:coreProperties>
</file>