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6" name="Picture 15" descr="5.1_Miracles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5.1_Miracl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4600" y="2838912"/>
            <a:ext cx="6565899" cy="255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Thy way, O God, is in the sanctuary: who is so great a God as our God? Thou art the God that </a:t>
            </a:r>
            <a:r>
              <a:rPr lang="en-US" sz="4000" i="1" baseline="30000" dirty="0" err="1">
                <a:solidFill>
                  <a:schemeClr val="bg1"/>
                </a:solidFill>
              </a:rPr>
              <a:t>doest</a:t>
            </a:r>
            <a:r>
              <a:rPr lang="en-US" sz="4000" i="1" baseline="30000" dirty="0">
                <a:solidFill>
                  <a:schemeClr val="bg1"/>
                </a:solidFill>
              </a:rPr>
              <a:t> wonders: Thou hast declared Thy strength among the people.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Psalm 77:13-14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5.1_Miracl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1300" y="3236772"/>
            <a:ext cx="6183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Science can explain away miracles.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5.1_Miracl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100" y="2589522"/>
            <a:ext cx="7213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Miracles are evidence of the supernatural that cannot be adequately explained away by science alone.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5.1_Miracl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76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86</cp:revision>
  <dcterms:created xsi:type="dcterms:W3CDTF">2016-02-22T20:02:15Z</dcterms:created>
  <dcterms:modified xsi:type="dcterms:W3CDTF">2017-06-22T13:44:47Z</dcterms:modified>
</cp:coreProperties>
</file>