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184" y="-1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6" name="Picture 15" descr="5.1_Miracles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5.1_Miracle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1966" y="2762712"/>
            <a:ext cx="6468533" cy="255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Your way, O God, is in the sanctuary; who is so great a God as our God? You are the God who does wonders; You have declared Your strength among the peoples. </a:t>
            </a:r>
          </a:p>
          <a:p>
            <a:pPr algn="ctr"/>
            <a:r>
              <a:rPr lang="en-US" sz="4000" i="1" baseline="30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Psalm 77:13-14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5.1_Miracle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1300" y="3236772"/>
            <a:ext cx="6183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Science can explain away miracles.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5.1_Miracle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7100" y="2589522"/>
            <a:ext cx="7213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Miracles are evidence of the supernatural that cannot be adequately explained away by science alone.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5.1_Miracle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76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85</cp:revision>
  <dcterms:created xsi:type="dcterms:W3CDTF">2016-02-22T20:02:15Z</dcterms:created>
  <dcterms:modified xsi:type="dcterms:W3CDTF">2017-06-22T13:59:10Z</dcterms:modified>
</cp:coreProperties>
</file>