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76" y="-6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8900" y="1872721"/>
            <a:ext cx="642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Insert </a:t>
            </a:r>
            <a:r>
              <a:rPr lang="en-US" sz="2800" i="1" dirty="0" smtClean="0"/>
              <a:t>verses </a:t>
            </a:r>
            <a:r>
              <a:rPr lang="en-US" sz="2800" i="1" dirty="0" smtClean="0"/>
              <a:t>here.</a:t>
            </a:r>
            <a:endParaRPr lang="en-US" sz="2800" i="1" baseline="30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358900" y="4001191"/>
            <a:ext cx="642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baseline="30000" dirty="0" smtClean="0"/>
              <a:t>1 John 3: 17-18</a:t>
            </a:r>
            <a:endParaRPr lang="en-US" sz="3200" b="1" dirty="0">
              <a:cs typeface="Calibri"/>
            </a:endParaRPr>
          </a:p>
        </p:txBody>
      </p:sp>
      <p:pic>
        <p:nvPicPr>
          <p:cNvPr id="2" name="Picture 1" descr="LG Core Verses-Black.eps"/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26" y="584200"/>
            <a:ext cx="60706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4038" y="2421906"/>
            <a:ext cx="5487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/>
              <a:t>Compassion is feeling sorry </a:t>
            </a:r>
            <a:br>
              <a:rPr lang="en-US" sz="4800" baseline="30000" dirty="0"/>
            </a:br>
            <a:r>
              <a:rPr lang="en-US" sz="4800" baseline="30000" dirty="0"/>
              <a:t>for someone.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79" y="683260"/>
            <a:ext cx="8314661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9138" y="2282206"/>
            <a:ext cx="5233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/>
              <a:t>Compassion is entering into suffering with another.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90" y="600899"/>
            <a:ext cx="7689289" cy="89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556989"/>
            <a:ext cx="7162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rgbClr val="000000"/>
                </a:solidFill>
              </a:rPr>
              <a:t>TEMPLATE</a:t>
            </a:r>
          </a:p>
          <a:p>
            <a:pPr algn="ctr"/>
            <a:endParaRPr lang="en-US" sz="45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•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•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•</a:t>
            </a:r>
          </a:p>
          <a:p>
            <a:pPr algn="ctr"/>
            <a:endParaRPr lang="en-US" sz="4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2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27</Words>
  <Application>Microsoft Macintosh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 Lewis</cp:lastModifiedBy>
  <cp:revision>12</cp:revision>
  <dcterms:created xsi:type="dcterms:W3CDTF">2018-04-23T17:56:52Z</dcterms:created>
  <dcterms:modified xsi:type="dcterms:W3CDTF">2018-05-09T16:31:30Z</dcterms:modified>
</cp:coreProperties>
</file>