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2 Friend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ESV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2 Friend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346851"/>
            <a:ext cx="789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2F2F2"/>
                </a:solidFill>
              </a:rPr>
              <a:t>Finally, all of you, have unity of mind, sympathy, brotherly love, a tender heart, and a humble mind</a:t>
            </a:r>
            <a:r>
              <a:rPr lang="en-US" sz="3200" b="1" i="1" dirty="0" smtClean="0">
                <a:solidFill>
                  <a:srgbClr val="F2F2F2"/>
                </a:solidFill>
              </a:rPr>
              <a:t>.</a:t>
            </a:r>
          </a:p>
          <a:p>
            <a:pPr algn="ctr"/>
            <a:endParaRPr lang="en-US" sz="3200" b="1" dirty="0">
              <a:solidFill>
                <a:srgbClr val="F2F2F2"/>
              </a:solidFill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1 Peter 3:8 </a:t>
            </a:r>
            <a:endParaRPr lang="en-US" sz="3200" b="1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pic>
        <p:nvPicPr>
          <p:cNvPr id="7" name="Picture 6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ESV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.2 Friend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579204"/>
            <a:ext cx="6960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MY FRIENDS DON’T DEFINE ME. </a:t>
            </a:r>
          </a:p>
          <a:p>
            <a:pPr algn="ctr"/>
            <a:endParaRPr lang="en-US" sz="6000" dirty="0">
              <a:solidFill>
                <a:srgbClr val="FFFFFF"/>
              </a:solidFill>
            </a:endParaRPr>
          </a:p>
        </p:txBody>
      </p:sp>
      <p:pic>
        <p:nvPicPr>
          <p:cNvPr id="7" name="Picture 6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3" y="556519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ESV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.2 Friend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8677" y="2416607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2F2F2"/>
                </a:solidFill>
              </a:rPr>
              <a:t>YOU WILL BECOME LIKE THE PEOPLE WITH WHOM YOU SPEND TIME. </a:t>
            </a:r>
            <a:endParaRPr lang="en-US" sz="5400" dirty="0">
              <a:solidFill>
                <a:srgbClr val="F2F2F2"/>
              </a:solidFill>
              <a:effectLst/>
            </a:endParaRPr>
          </a:p>
        </p:txBody>
      </p:sp>
      <p:pic>
        <p:nvPicPr>
          <p:cNvPr id="7" name="Picture 6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0" y="557318"/>
            <a:ext cx="7753350" cy="1352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ESV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.2 Friend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>
                <a:solidFill>
                  <a:srgbClr val="F2F2F2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ESV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33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35</cp:revision>
  <dcterms:created xsi:type="dcterms:W3CDTF">2016-02-22T20:02:15Z</dcterms:created>
  <dcterms:modified xsi:type="dcterms:W3CDTF">2017-02-02T22:02:31Z</dcterms:modified>
</cp:coreProperties>
</file>