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2 Friend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2 Frie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346851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Finally, all of you, </a:t>
            </a:r>
            <a:r>
              <a:rPr lang="en-US" sz="3200" b="1" i="1" dirty="0" smtClean="0">
                <a:solidFill>
                  <a:srgbClr val="F2F2F2"/>
                </a:solidFill>
              </a:rPr>
              <a:t>live in harmony with one another;</a:t>
            </a:r>
            <a:r>
              <a:rPr lang="en-US" sz="3200" b="1" i="1" dirty="0">
                <a:solidFill>
                  <a:srgbClr val="F2F2F2"/>
                </a:solidFill>
              </a:rPr>
              <a:t> be sympathetic, love </a:t>
            </a:r>
            <a:r>
              <a:rPr lang="en-US" sz="3200" b="1" i="1" dirty="0" smtClean="0">
                <a:solidFill>
                  <a:srgbClr val="F2F2F2"/>
                </a:solidFill>
              </a:rPr>
              <a:t>as brothers,</a:t>
            </a:r>
            <a:r>
              <a:rPr lang="en-US" sz="3200" b="1" i="1" dirty="0">
                <a:solidFill>
                  <a:srgbClr val="F2F2F2"/>
                </a:solidFill>
              </a:rPr>
              <a:t> be compassionate and humble.</a:t>
            </a:r>
          </a:p>
          <a:p>
            <a:pPr algn="ctr"/>
            <a:endParaRPr lang="en-US" sz="3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Peter 3:8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2 Frie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579204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MY FRIENDS DON’T DEFINE ME. </a:t>
            </a:r>
          </a:p>
          <a:p>
            <a:pPr algn="ctr"/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2 Frie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677" y="2416607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2F2F2"/>
                </a:solidFill>
              </a:rPr>
              <a:t>YOU WILL BECOME LIKE THE PEOPLE WITH WHOM YOU SPEND TIME. </a:t>
            </a:r>
            <a:endParaRPr lang="en-US" sz="54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2 Frien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40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36</cp:revision>
  <dcterms:created xsi:type="dcterms:W3CDTF">2016-02-22T20:02:15Z</dcterms:created>
  <dcterms:modified xsi:type="dcterms:W3CDTF">2017-02-02T22:56:48Z</dcterms:modified>
</cp:coreProperties>
</file>