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7" name="Picture 16" descr="5.2_Resurrection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5.2_Resurrection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8400" y="2457912"/>
            <a:ext cx="6476999" cy="317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And that He was seen of </a:t>
            </a:r>
            <a:r>
              <a:rPr lang="en-US" sz="4000" i="1" baseline="30000" dirty="0" err="1">
                <a:solidFill>
                  <a:schemeClr val="bg1"/>
                </a:solidFill>
              </a:rPr>
              <a:t>Cephas</a:t>
            </a:r>
            <a:r>
              <a:rPr lang="en-US" sz="4000" i="1" baseline="30000" dirty="0">
                <a:solidFill>
                  <a:schemeClr val="bg1"/>
                </a:solidFill>
              </a:rPr>
              <a:t>, then of the twelve: after that, He was seen of above five hundred brethren at once; of whom the greater part remain unto this present, but some are fallen asleep. After that, He was seen of James; then of all the apostles.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1 Corinthians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5:5-7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5.2_Resurrection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893872"/>
            <a:ext cx="655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The resurrection of Jesus was a myth invented by the early church.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5.2_Resurrection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100" y="2856222"/>
            <a:ext cx="721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The historical resurrection of Jesus is the unique sign that Christianity is true.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5.2_Resurrection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101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90</cp:revision>
  <dcterms:created xsi:type="dcterms:W3CDTF">2016-02-22T20:02:15Z</dcterms:created>
  <dcterms:modified xsi:type="dcterms:W3CDTF">2017-06-22T13:45:03Z</dcterms:modified>
</cp:coreProperties>
</file>