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76" y="-6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Insert </a:t>
            </a:r>
            <a:r>
              <a:rPr lang="en-US" sz="2800" i="1" dirty="0" smtClean="0">
                <a:solidFill>
                  <a:schemeClr val="bg1"/>
                </a:solidFill>
              </a:rPr>
              <a:t>verses </a:t>
            </a:r>
            <a:r>
              <a:rPr lang="en-US" sz="2800" i="1" dirty="0" smtClean="0">
                <a:solidFill>
                  <a:schemeClr val="bg1"/>
                </a:solidFill>
              </a:rPr>
              <a:t>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LG Core Verses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26" y="565149"/>
            <a:ext cx="6070600" cy="90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8900" y="3759891"/>
            <a:ext cx="642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err="1" smtClean="0">
                <a:solidFill>
                  <a:schemeClr val="bg1"/>
                </a:solidFill>
              </a:rPr>
              <a:t>Proverbs</a:t>
            </a:r>
            <a:r>
              <a:rPr lang="cs-CZ" sz="5400" b="1" dirty="0" smtClean="0">
                <a:solidFill>
                  <a:schemeClr val="bg1"/>
                </a:solidFill>
              </a:rPr>
              <a:t> </a:t>
            </a:r>
            <a:r>
              <a:rPr lang="cs-CZ" sz="5400" b="1" baseline="30000" dirty="0" smtClean="0">
                <a:solidFill>
                  <a:schemeClr val="bg1"/>
                </a:solidFill>
              </a:rPr>
              <a:t>31:8-9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3038" y="2536494"/>
            <a:ext cx="7253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 I don’t have the power to help others.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68" y="6652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2" y="2392388"/>
            <a:ext cx="6248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Defending means using what you have and who you are to honor the dignity of others.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90" y="5977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41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 Lewis</cp:lastModifiedBy>
  <cp:revision>26</cp:revision>
  <dcterms:created xsi:type="dcterms:W3CDTF">2018-04-23T17:56:52Z</dcterms:created>
  <dcterms:modified xsi:type="dcterms:W3CDTF">2018-05-09T16:32:48Z</dcterms:modified>
</cp:coreProperties>
</file>