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32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8" name="Picture 17" descr="5.3_Diety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2115012"/>
            <a:ext cx="6801350" cy="419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“I and My Father are one.” Then the Jews took up stones again to stone Him. Jesus answered them, “Many good works I have shown you from My Father. For which of those works do you stone Me?” The Jews answered Him, saying, “For a good work we do not stone You, but for blasphemy, and because You, being a Man, make Yourself God.” </a:t>
            </a:r>
          </a:p>
          <a:p>
            <a:pPr algn="ctr"/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John 10:30-33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999" y="3082644"/>
            <a:ext cx="7035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Jesus was just a moral teacher and a </a:t>
            </a:r>
            <a:r>
              <a:rPr lang="en-US" sz="7200" baseline="30000" dirty="0" smtClean="0">
                <a:solidFill>
                  <a:schemeClr val="bg1"/>
                </a:solidFill>
              </a:rPr>
              <a:t>good </a:t>
            </a:r>
            <a:r>
              <a:rPr lang="en-US" sz="7200" baseline="30000" dirty="0">
                <a:solidFill>
                  <a:schemeClr val="bg1"/>
                </a:solidFill>
              </a:rPr>
              <a:t>man.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100" y="2602222"/>
            <a:ext cx="721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In both word and deed, Jesus revealed Himself to be God incarnate and uniquely the way to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3_Die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128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94</cp:revision>
  <dcterms:created xsi:type="dcterms:W3CDTF">2016-02-22T20:02:15Z</dcterms:created>
  <dcterms:modified xsi:type="dcterms:W3CDTF">2017-06-22T13:59:36Z</dcterms:modified>
</cp:coreProperties>
</file>