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3 Marri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3 Marri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405470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Therefore a man shall leave his father and mother and be joined to his wife, and they shall become one flesh.</a:t>
            </a:r>
          </a:p>
          <a:p>
            <a:pPr algn="ctr"/>
            <a:endParaRPr lang="en-US" sz="3200" b="1" dirty="0" smtClean="0">
              <a:solidFill>
                <a:srgbClr val="F2F2F2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2F2F2"/>
                </a:solidFill>
              </a:rPr>
              <a:t>Genesis </a:t>
            </a:r>
            <a:r>
              <a:rPr lang="en-US" sz="3200" b="1" dirty="0">
                <a:solidFill>
                  <a:srgbClr val="F2F2F2"/>
                </a:solidFill>
              </a:rPr>
              <a:t>2:24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.3 Marri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090405"/>
            <a:ext cx="69609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MY CURRENT PERSONAL DESIRES ARE </a:t>
            </a:r>
          </a:p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MORE IMPORTANT </a:t>
            </a:r>
          </a:p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THAN MY FUTURE </a:t>
            </a:r>
          </a:p>
          <a:p>
            <a:pPr algn="ctr"/>
            <a:r>
              <a:rPr lang="en-US" sz="4800" dirty="0" smtClean="0">
                <a:solidFill>
                  <a:srgbClr val="F2F2F2"/>
                </a:solidFill>
              </a:rPr>
              <a:t>RELATIONSHIP NEEDS. 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.3 Marri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2F2F2"/>
                </a:solidFill>
              </a:rPr>
              <a:t>GOD DESIGNED MARRIAGE AS A SACRED RELATIONSHIP OF LOVE AND INTIMACY. </a:t>
            </a:r>
            <a:endParaRPr lang="en-US" sz="54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.3 Marri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F2F2F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61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36</cp:revision>
  <dcterms:created xsi:type="dcterms:W3CDTF">2016-02-22T20:02:15Z</dcterms:created>
  <dcterms:modified xsi:type="dcterms:W3CDTF">2017-02-02T23:26:10Z</dcterms:modified>
</cp:coreProperties>
</file>