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4 Agap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4 Agape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34239"/>
            <a:ext cx="789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Charity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suffereth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long, and is kind; charity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not; charity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vaunteth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itself, is not puffed up, doth not behave itself unseemly,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seeketh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her own, is not easily provoked,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evil;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rejoiceth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in iniquity, but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rejoiceth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truth;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beareth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 things, believeth all things,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hopeth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 things,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endureth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 things. </a:t>
            </a:r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Corinthians 13:4-7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1" name="Picture 10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4 Agape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403366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GOD’S LOVE FOR US IS BASED UPON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OUR ACTIONS.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1" name="Picture 10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4 Agape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16608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GOD’S LOVE FOR US IS GROUNDED IN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HIS NATURE.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11" name="Picture 10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4 Agape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105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36</cp:revision>
  <dcterms:created xsi:type="dcterms:W3CDTF">2016-02-22T20:02:15Z</dcterms:created>
  <dcterms:modified xsi:type="dcterms:W3CDTF">2017-02-02T22:21:11Z</dcterms:modified>
</cp:coreProperties>
</file>