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4 Agap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.4 Agape2.jpg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034239"/>
            <a:ext cx="78994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404040"/>
                </a:solidFill>
              </a:rPr>
              <a:t>Love suffers long and is kind; love does not envy; love does not parade itself, is not puffed up; does not behave rudely, does not seek its own, is not provoked, thinks no evil; does not rejoice in iniquity, but rejoices in the truth; bears all things, believes all things, hopes all things, </a:t>
            </a:r>
            <a:r>
              <a:rPr lang="en-US" sz="2800" b="1" i="1" dirty="0" smtClean="0">
                <a:solidFill>
                  <a:srgbClr val="404040"/>
                </a:solidFill>
              </a:rPr>
              <a:t>endures </a:t>
            </a:r>
            <a:r>
              <a:rPr lang="en-US" sz="2800" b="1" i="1" dirty="0">
                <a:solidFill>
                  <a:srgbClr val="404040"/>
                </a:solidFill>
              </a:rPr>
              <a:t>all things</a:t>
            </a:r>
            <a:r>
              <a:rPr lang="en-US" sz="2800" b="1" i="1" dirty="0" smtClean="0">
                <a:solidFill>
                  <a:srgbClr val="404040"/>
                </a:solidFill>
              </a:rPr>
              <a:t>.</a:t>
            </a:r>
          </a:p>
          <a:p>
            <a:pPr algn="ctr"/>
            <a:endParaRPr lang="en-US" sz="2800" b="1" dirty="0" smtClean="0">
              <a:solidFill>
                <a:srgbClr val="404040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Corinthians 13:4-7 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11" name="Picture 10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.4 Agape2.jpg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403366"/>
            <a:ext cx="6960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GOD’S LOVE FOR US IS BASED UPON </a:t>
            </a:r>
          </a:p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OUR ACTIONS.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11" name="Picture 10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.4 Agape2.jpg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416608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GOD’S LOVE FOR US IS GROUNDED IN </a:t>
            </a:r>
          </a:p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HIS NATURE. </a:t>
            </a:r>
            <a:endParaRPr lang="en-US" sz="6000" dirty="0">
              <a:solidFill>
                <a:srgbClr val="404040"/>
              </a:solidFill>
              <a:effectLst/>
            </a:endParaRPr>
          </a:p>
        </p:txBody>
      </p:sp>
      <p:pic>
        <p:nvPicPr>
          <p:cNvPr id="11" name="Picture 10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4 Agape2.jpg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32</Words>
  <Application>Microsoft Macintosh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39</cp:revision>
  <dcterms:created xsi:type="dcterms:W3CDTF">2016-02-22T20:02:15Z</dcterms:created>
  <dcterms:modified xsi:type="dcterms:W3CDTF">2017-02-02T23:26:56Z</dcterms:modified>
</cp:coreProperties>
</file>