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544"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2" name="Picture 1" descr="5.4_Apostles_Tit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4_Apostles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17600" y="2407112"/>
            <a:ext cx="6839450" cy="3375282"/>
          </a:xfrm>
          <a:prstGeom prst="rect">
            <a:avLst/>
          </a:prstGeom>
          <a:noFill/>
        </p:spPr>
        <p:txBody>
          <a:bodyPr wrap="square" rtlCol="0">
            <a:spAutoFit/>
          </a:bodyPr>
          <a:lstStyle/>
          <a:p>
            <a:pPr algn="ctr"/>
            <a:r>
              <a:rPr lang="en-US" sz="4000" i="1" baseline="30000" dirty="0">
                <a:solidFill>
                  <a:schemeClr val="bg1"/>
                </a:solidFill>
              </a:rPr>
              <a:t>Then they called them in again and commanded them not to speak or teach at all in the name of Jesus. But Peter and John replied, “Judge for yourselves whether it is right in God’s sight to obey you rather than God. For we cannot help speaking about what we have seen and heard.” </a:t>
            </a:r>
          </a:p>
          <a:p>
            <a:pPr algn="ctr"/>
            <a:endParaRPr lang="en-US" sz="4000" i="1" baseline="30000" dirty="0">
              <a:solidFill>
                <a:schemeClr val="bg1"/>
              </a:solidFill>
            </a:endParaRPr>
          </a:p>
          <a:p>
            <a:pPr algn="ctr"/>
            <a:r>
              <a:rPr lang="en-US" sz="4000" b="1" baseline="30000" dirty="0">
                <a:solidFill>
                  <a:schemeClr val="bg1"/>
                </a:solidFill>
              </a:rPr>
              <a:t>A</a:t>
            </a:r>
            <a:r>
              <a:rPr lang="en-US" sz="4000" b="1" baseline="30000" dirty="0" smtClean="0">
                <a:solidFill>
                  <a:schemeClr val="bg1"/>
                </a:solidFill>
              </a:rPr>
              <a:t>cts 4:18-20</a:t>
            </a:r>
            <a:endParaRPr lang="en-US" sz="4000" b="1" baseline="30000" dirty="0">
              <a:solidFill>
                <a:schemeClr val="bg1"/>
              </a:solidFill>
            </a:endParaRPr>
          </a:p>
        </p:txBody>
      </p:sp>
      <p:sp>
        <p:nvSpPr>
          <p:cNvPr id="12" name="Rectangle 11"/>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4_Apostles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965199" y="2955644"/>
            <a:ext cx="7035801" cy="2308324"/>
          </a:xfrm>
          <a:prstGeom prst="rect">
            <a:avLst/>
          </a:prstGeom>
          <a:noFill/>
        </p:spPr>
        <p:txBody>
          <a:bodyPr wrap="square" rtlCol="0">
            <a:spAutoFit/>
          </a:bodyPr>
          <a:lstStyle/>
          <a:p>
            <a:pPr algn="ctr"/>
            <a:r>
              <a:rPr lang="en-US" sz="7200" baseline="30000" dirty="0">
                <a:solidFill>
                  <a:schemeClr val="bg1"/>
                </a:solidFill>
              </a:rPr>
              <a:t>Others have died for their beliefs, so the death of the apostles is not unique.</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4_Apostles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939800" y="2310122"/>
            <a:ext cx="7213599" cy="3785652"/>
          </a:xfrm>
          <a:prstGeom prst="rect">
            <a:avLst/>
          </a:prstGeom>
          <a:noFill/>
        </p:spPr>
        <p:txBody>
          <a:bodyPr wrap="square" rtlCol="0">
            <a:spAutoFit/>
          </a:bodyPr>
          <a:lstStyle/>
          <a:p>
            <a:pPr algn="ctr"/>
            <a:r>
              <a:rPr lang="en-US" sz="7200" baseline="30000" dirty="0">
                <a:solidFill>
                  <a:srgbClr val="FFFFFF"/>
                </a:solidFill>
              </a:rPr>
              <a:t>The apostles were not liars. They were convinced they had seen the risen Jesus and were ready to be put to death for their testimony.</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4_Apostles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0134"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119</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99</cp:revision>
  <dcterms:created xsi:type="dcterms:W3CDTF">2016-02-22T20:02:15Z</dcterms:created>
  <dcterms:modified xsi:type="dcterms:W3CDTF">2017-06-22T13:53:29Z</dcterms:modified>
</cp:coreProperties>
</file>