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792" y="-1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2" name="Picture 1" descr="5.4_Apostles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19200" y="2267412"/>
            <a:ext cx="6725150" cy="3785650"/>
          </a:xfrm>
          <a:prstGeom prst="rect">
            <a:avLst/>
          </a:prstGeom>
          <a:noFill/>
        </p:spPr>
        <p:txBody>
          <a:bodyPr wrap="square" rtlCol="0">
            <a:spAutoFit/>
          </a:bodyPr>
          <a:lstStyle/>
          <a:p>
            <a:pPr algn="ctr"/>
            <a:r>
              <a:rPr lang="en-US" sz="4000" i="1" baseline="30000" dirty="0">
                <a:solidFill>
                  <a:schemeClr val="bg1"/>
                </a:solidFill>
              </a:rPr>
              <a:t>So they called them and commanded them not to speak at all nor teach in the name of Jesus. But Peter and John answered and said to them, “Whether it is right in the sight of God to listen to you more than to God, you judge. For we cannot but speak the things which we have seen and heard.” </a:t>
            </a:r>
          </a:p>
          <a:p>
            <a:pPr algn="ctr"/>
            <a:endParaRPr lang="en-US" sz="4000" i="1" baseline="30000" dirty="0">
              <a:solidFill>
                <a:schemeClr val="bg1"/>
              </a:solidFill>
            </a:endParaRPr>
          </a:p>
          <a:p>
            <a:pPr algn="ctr"/>
            <a:r>
              <a:rPr lang="en-US" sz="4000" b="1" baseline="30000" dirty="0">
                <a:solidFill>
                  <a:schemeClr val="bg1"/>
                </a:solidFill>
              </a:rPr>
              <a:t>A</a:t>
            </a:r>
            <a:r>
              <a:rPr lang="en-US" sz="4000" b="1" baseline="30000" dirty="0" smtClean="0">
                <a:solidFill>
                  <a:schemeClr val="bg1"/>
                </a:solidFill>
              </a:rPr>
              <a:t>cts 4:18-20</a:t>
            </a:r>
            <a:endParaRPr lang="en-US" sz="4000" b="1" baseline="30000" dirty="0">
              <a:solidFill>
                <a:schemeClr val="bg1"/>
              </a:solidFill>
            </a:endParaRPr>
          </a:p>
        </p:txBody>
      </p:sp>
      <p:sp>
        <p:nvSpPr>
          <p:cNvPr id="12" name="Rectangle 11"/>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965199" y="2955644"/>
            <a:ext cx="7035801" cy="2308324"/>
          </a:xfrm>
          <a:prstGeom prst="rect">
            <a:avLst/>
          </a:prstGeom>
          <a:noFill/>
        </p:spPr>
        <p:txBody>
          <a:bodyPr wrap="square" rtlCol="0">
            <a:spAutoFit/>
          </a:bodyPr>
          <a:lstStyle/>
          <a:p>
            <a:pPr algn="ctr"/>
            <a:r>
              <a:rPr lang="en-US" sz="7200" baseline="30000" dirty="0">
                <a:solidFill>
                  <a:schemeClr val="bg1"/>
                </a:solidFill>
              </a:rPr>
              <a:t>Others have died for their beliefs, so the death of the apostles is not unique.</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939800" y="2310122"/>
            <a:ext cx="7213599" cy="3785652"/>
          </a:xfrm>
          <a:prstGeom prst="rect">
            <a:avLst/>
          </a:prstGeom>
          <a:noFill/>
        </p:spPr>
        <p:txBody>
          <a:bodyPr wrap="square" rtlCol="0">
            <a:spAutoFit/>
          </a:bodyPr>
          <a:lstStyle/>
          <a:p>
            <a:pPr algn="ctr"/>
            <a:r>
              <a:rPr lang="en-US" sz="7200" baseline="30000" dirty="0">
                <a:solidFill>
                  <a:srgbClr val="FFFFFF"/>
                </a:solidFill>
              </a:rPr>
              <a:t>The apostles were not liars. They were convinced they had seen the risen Jesus and were ready to be put to death for their testimony.</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4_Apostles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229602"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541</TotalTime>
  <Words>126</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101</cp:revision>
  <dcterms:created xsi:type="dcterms:W3CDTF">2016-02-22T20:02:15Z</dcterms:created>
  <dcterms:modified xsi:type="dcterms:W3CDTF">2017-06-22T13:59:49Z</dcterms:modified>
</cp:coreProperties>
</file>