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576" y="-6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54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17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7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31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71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6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86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06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4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9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42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85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8900" y="1872721"/>
            <a:ext cx="642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</a:rPr>
              <a:t>Insert </a:t>
            </a:r>
            <a:r>
              <a:rPr lang="en-US" sz="2800" i="1" dirty="0" smtClean="0">
                <a:solidFill>
                  <a:schemeClr val="bg1"/>
                </a:solidFill>
              </a:rPr>
              <a:t>verses </a:t>
            </a:r>
            <a:r>
              <a:rPr lang="en-US" sz="2800" i="1" dirty="0" smtClean="0">
                <a:solidFill>
                  <a:schemeClr val="bg1"/>
                </a:solidFill>
              </a:rPr>
              <a:t>here.</a:t>
            </a:r>
            <a:endParaRPr lang="en-US" sz="2800" i="1" baseline="30000" dirty="0" smtClean="0">
              <a:solidFill>
                <a:schemeClr val="bg1"/>
              </a:solidFill>
            </a:endParaRPr>
          </a:p>
        </p:txBody>
      </p:sp>
      <p:pic>
        <p:nvPicPr>
          <p:cNvPr id="2" name="Picture 1" descr="LG Core Verses-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326" y="572492"/>
            <a:ext cx="6070600" cy="901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58900" y="3759891"/>
            <a:ext cx="642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baseline="30000" dirty="0" err="1" smtClean="0">
                <a:solidFill>
                  <a:schemeClr val="bg1"/>
                </a:solidFill>
              </a:rPr>
              <a:t>Psalm</a:t>
            </a:r>
            <a:r>
              <a:rPr lang="cs-CZ" sz="5400" b="1" baseline="30000" dirty="0" smtClean="0">
                <a:solidFill>
                  <a:schemeClr val="bg1"/>
                </a:solidFill>
              </a:rPr>
              <a:t> 36:7-9</a:t>
            </a:r>
            <a:endParaRPr lang="en-US" sz="3200" b="1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171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3038" y="2688894"/>
            <a:ext cx="72530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aseline="30000" dirty="0">
                <a:solidFill>
                  <a:srgbClr val="FFFFFF"/>
                </a:solidFill>
              </a:rPr>
              <a:t>Actions always speak louder than words.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68" y="665203"/>
            <a:ext cx="8485992" cy="89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9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4602" y="2557488"/>
            <a:ext cx="665479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aseline="30000" dirty="0">
                <a:solidFill>
                  <a:srgbClr val="FFFFFF"/>
                </a:solidFill>
              </a:rPr>
              <a:t>Actions give credibility to your words.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490" y="597753"/>
            <a:ext cx="7716429" cy="89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60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7700" y="391889"/>
            <a:ext cx="79248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solidFill>
                  <a:schemeClr val="bg1"/>
                </a:solidFill>
              </a:rPr>
              <a:t>TEMPLATE</a:t>
            </a:r>
          </a:p>
          <a:p>
            <a:pPr algn="ctr"/>
            <a:endParaRPr lang="en-US" sz="45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•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•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•</a:t>
            </a:r>
          </a:p>
          <a:p>
            <a:pPr algn="ctr"/>
            <a:endParaRPr lang="en-US" sz="4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427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28</Words>
  <Application>Microsoft Macintosh PowerPoint</Application>
  <PresentationFormat>On-screen Show (16:9)</PresentationFormat>
  <Paragraphs>11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Kasey Lewis</cp:lastModifiedBy>
  <cp:revision>27</cp:revision>
  <dcterms:created xsi:type="dcterms:W3CDTF">2018-04-23T17:56:52Z</dcterms:created>
  <dcterms:modified xsi:type="dcterms:W3CDTF">2018-05-09T16:33:54Z</dcterms:modified>
</cp:coreProperties>
</file>