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8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4" name="Picture 3" descr="6.1_Texts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1_Text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4800" y="2775412"/>
            <a:ext cx="5988550" cy="255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And what you have heard from me in the presence of many witnesses entrust to faithful men, who will be able to teach others also.</a:t>
            </a:r>
          </a:p>
          <a:p>
            <a:pPr algn="ctr"/>
            <a:endParaRPr lang="en-US" sz="4000" i="1" baseline="30000" dirty="0">
              <a:solidFill>
                <a:schemeClr val="bg1"/>
              </a:solidFill>
            </a:endParaRP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2 Timothy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:2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.1_Text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899" y="2879444"/>
            <a:ext cx="703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The New Testament documents have been corrupted over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.1_Text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2310122"/>
            <a:ext cx="7162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There is greater quantity and quality of manuscript evidence for the New Testament than any other ancient book.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.1_Text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4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70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104</cp:revision>
  <dcterms:created xsi:type="dcterms:W3CDTF">2016-02-22T20:02:15Z</dcterms:created>
  <dcterms:modified xsi:type="dcterms:W3CDTF">2017-05-17T18:15:03Z</dcterms:modified>
</cp:coreProperties>
</file>