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8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4" name="Picture 3" descr="6.1_Text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1_Text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4800" y="2699212"/>
            <a:ext cx="5988550" cy="255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And the things that you have heard from me among many witnesses, commit these to faithful men who will be able to teach others also. </a:t>
            </a:r>
          </a:p>
          <a:p>
            <a:pPr algn="ctr"/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2 Timothy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:2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1_Text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899" y="2879444"/>
            <a:ext cx="703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New Testament documents have been corrupted over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.1_Text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2310122"/>
            <a:ext cx="716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There is greater quantity and quality of manuscript evidence for the New Testament than any other ancient book.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601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.1_Text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9602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70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100</cp:revision>
  <dcterms:created xsi:type="dcterms:W3CDTF">2016-02-22T20:02:15Z</dcterms:created>
  <dcterms:modified xsi:type="dcterms:W3CDTF">2017-05-17T18:06:57Z</dcterms:modified>
</cp:coreProperties>
</file>