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Genesis 1:27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438" y="2441806"/>
            <a:ext cx="593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There is nothing special or remarkable about 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702" y="2344094"/>
            <a:ext cx="5816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God took special care to create me as a unique representative of Himself on earth.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37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27</cp:revision>
  <dcterms:created xsi:type="dcterms:W3CDTF">2018-04-23T17:56:52Z</dcterms:created>
  <dcterms:modified xsi:type="dcterms:W3CDTF">2018-04-26T19:17:28Z</dcterms:modified>
</cp:coreProperties>
</file>