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04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6.2_Archaeology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956471"/>
            <a:ext cx="7205508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In the fifteenth year of the reign of Tiberius Caesar — when Pontius Pilate was governor of Judea, Herod tetrarch of Galilee, his brother Philip tetrarch of </a:t>
            </a:r>
            <a:r>
              <a:rPr lang="en-US" sz="3600" i="1" baseline="30000" dirty="0" err="1">
                <a:solidFill>
                  <a:schemeClr val="bg1"/>
                </a:solidFill>
              </a:rPr>
              <a:t>Iturea</a:t>
            </a:r>
            <a:r>
              <a:rPr lang="en-US" sz="3600" i="1" baseline="30000" dirty="0">
                <a:solidFill>
                  <a:schemeClr val="bg1"/>
                </a:solidFill>
              </a:rPr>
              <a:t> and </a:t>
            </a:r>
            <a:r>
              <a:rPr lang="en-US" sz="3600" i="1" baseline="30000" dirty="0" err="1">
                <a:solidFill>
                  <a:schemeClr val="bg1"/>
                </a:solidFill>
              </a:rPr>
              <a:t>Traconitis</a:t>
            </a:r>
            <a:r>
              <a:rPr lang="en-US" sz="3600" i="1" baseline="30000" dirty="0">
                <a:solidFill>
                  <a:schemeClr val="bg1"/>
                </a:solidFill>
              </a:rPr>
              <a:t>, and </a:t>
            </a:r>
            <a:r>
              <a:rPr lang="en-US" sz="3600" i="1" baseline="30000" dirty="0" err="1">
                <a:solidFill>
                  <a:schemeClr val="bg1"/>
                </a:solidFill>
              </a:rPr>
              <a:t>Lysanias</a:t>
            </a:r>
            <a:r>
              <a:rPr lang="en-US" sz="3600" i="1" baseline="30000" dirty="0">
                <a:solidFill>
                  <a:schemeClr val="bg1"/>
                </a:solidFill>
              </a:rPr>
              <a:t> tetrarch of Abilene— during the high priesthood of </a:t>
            </a:r>
            <a:r>
              <a:rPr lang="en-US" sz="3600" i="1" baseline="30000" dirty="0" err="1">
                <a:solidFill>
                  <a:schemeClr val="bg1"/>
                </a:solidFill>
              </a:rPr>
              <a:t>Annas</a:t>
            </a:r>
            <a:r>
              <a:rPr lang="en-US" sz="3600" i="1" baseline="30000" dirty="0">
                <a:solidFill>
                  <a:schemeClr val="bg1"/>
                </a:solidFill>
              </a:rPr>
              <a:t> and Caiaphas, the word of God came to John son of Zechariah in the desert. He went into all the country around the Jordan, preaching a baptism of repentance for the forgiveness of sins.</a:t>
            </a:r>
          </a:p>
          <a:p>
            <a:pPr algn="ctr"/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Luke 3:1-3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archaeological record undermines the reliability of Scripture.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183122"/>
            <a:ext cx="7886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There are many archaeological finds from both the Old and New Testaments that help strengthen the case for the reliability of Scripture.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2_Archaeolog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130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110</cp:revision>
  <dcterms:created xsi:type="dcterms:W3CDTF">2016-02-22T20:02:15Z</dcterms:created>
  <dcterms:modified xsi:type="dcterms:W3CDTF">2017-06-22T13:53:59Z</dcterms:modified>
</cp:coreProperties>
</file>