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32" y="-10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4" name="Picture 3" descr="6.2_Archaeology_Ti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.2_Archaeology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4100" y="1956471"/>
            <a:ext cx="7142008" cy="4237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baseline="30000" dirty="0">
                <a:solidFill>
                  <a:schemeClr val="bg1"/>
                </a:solidFill>
              </a:rPr>
              <a:t>Now in the fifteenth year of the reign of Tiberius Caesar, Pontius Pilate being governor of Judea, Herod being tetrarch of Galilee, his brother Philip tetrarch of </a:t>
            </a:r>
            <a:r>
              <a:rPr lang="en-US" sz="3600" i="1" baseline="30000" dirty="0" err="1">
                <a:solidFill>
                  <a:schemeClr val="bg1"/>
                </a:solidFill>
              </a:rPr>
              <a:t>Iturea</a:t>
            </a:r>
            <a:r>
              <a:rPr lang="en-US" sz="3600" i="1" baseline="30000" dirty="0">
                <a:solidFill>
                  <a:schemeClr val="bg1"/>
                </a:solidFill>
              </a:rPr>
              <a:t> and the region of </a:t>
            </a:r>
            <a:r>
              <a:rPr lang="en-US" sz="3600" i="1" baseline="30000" dirty="0" err="1">
                <a:solidFill>
                  <a:schemeClr val="bg1"/>
                </a:solidFill>
              </a:rPr>
              <a:t>Trachonitis</a:t>
            </a:r>
            <a:r>
              <a:rPr lang="en-US" sz="3600" i="1" baseline="30000" dirty="0">
                <a:solidFill>
                  <a:schemeClr val="bg1"/>
                </a:solidFill>
              </a:rPr>
              <a:t>, and </a:t>
            </a:r>
            <a:r>
              <a:rPr lang="en-US" sz="3600" i="1" baseline="30000" dirty="0" err="1">
                <a:solidFill>
                  <a:schemeClr val="bg1"/>
                </a:solidFill>
              </a:rPr>
              <a:t>Lysanias</a:t>
            </a:r>
            <a:r>
              <a:rPr lang="en-US" sz="3600" i="1" baseline="30000" dirty="0">
                <a:solidFill>
                  <a:schemeClr val="bg1"/>
                </a:solidFill>
              </a:rPr>
              <a:t> tetrarch of Abilene, while </a:t>
            </a:r>
            <a:r>
              <a:rPr lang="en-US" sz="3600" i="1" baseline="30000" dirty="0" err="1">
                <a:solidFill>
                  <a:schemeClr val="bg1"/>
                </a:solidFill>
              </a:rPr>
              <a:t>Annas</a:t>
            </a:r>
            <a:r>
              <a:rPr lang="en-US" sz="3600" i="1" baseline="30000" dirty="0">
                <a:solidFill>
                  <a:schemeClr val="bg1"/>
                </a:solidFill>
              </a:rPr>
              <a:t> and Caiaphas were high priests, the word of God came to John the son of Zacharias in the wilderness. And he went into all the region around the Jordan, preaching a baptism of repentance for the remission of sins.</a:t>
            </a:r>
          </a:p>
          <a:p>
            <a:pPr algn="ctr"/>
            <a:endParaRPr lang="en-US" sz="4000" i="1" baseline="30000" dirty="0">
              <a:solidFill>
                <a:schemeClr val="bg1"/>
              </a:solidFill>
            </a:endParaRPr>
          </a:p>
          <a:p>
            <a:pPr algn="ctr"/>
            <a:r>
              <a:rPr lang="en-US" sz="4000" b="1" baseline="30000" dirty="0" smtClean="0">
                <a:solidFill>
                  <a:schemeClr val="bg1"/>
                </a:solidFill>
              </a:rPr>
              <a:t>Luke 3:1-3</a:t>
            </a:r>
            <a:endParaRPr lang="en-US" sz="40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LG Core Verse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941" y="860594"/>
            <a:ext cx="5125519" cy="5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6.2_Archaeology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7899" y="2879444"/>
            <a:ext cx="7035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The archaeological record undermines the reliability of Scripture.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6.2_Archaeology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2183122"/>
            <a:ext cx="78866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There are many archaeological finds from both the Old and New Testaments that help strengthen the case for the reliability of Scripture.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6.2_Archaeology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9602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135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112</cp:revision>
  <dcterms:created xsi:type="dcterms:W3CDTF">2016-02-22T20:02:15Z</dcterms:created>
  <dcterms:modified xsi:type="dcterms:W3CDTF">2017-06-22T14:08:54Z</dcterms:modified>
</cp:coreProperties>
</file>