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verse 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26" y="572492"/>
            <a:ext cx="6489288" cy="89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>
                <a:solidFill>
                  <a:schemeClr val="bg1"/>
                </a:solidFill>
              </a:rPr>
              <a:t>Genesis 2:5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3438" y="2581506"/>
            <a:ext cx="5932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 smtClean="0">
                <a:solidFill>
                  <a:srgbClr val="FFFFFF"/>
                </a:solidFill>
              </a:rPr>
              <a:t>I’m not creative.</a:t>
            </a:r>
            <a:endParaRPr lang="en-US" sz="4800" baseline="300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8902" y="2534594"/>
            <a:ext cx="64261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Creativity is part of human nature.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23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28</cp:revision>
  <dcterms:created xsi:type="dcterms:W3CDTF">2018-04-23T17:56:52Z</dcterms:created>
  <dcterms:modified xsi:type="dcterms:W3CDTF">2018-04-26T19:19:07Z</dcterms:modified>
</cp:coreProperties>
</file>