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2 Pai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452" y="2210086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For this light momentary affliction is preparing for us an eternal weight of glory beyond all </a:t>
            </a:r>
            <a:r>
              <a:rPr lang="en-US" sz="3200" b="1" i="1" dirty="0" smtClean="0">
                <a:solidFill>
                  <a:srgbClr val="F2F2F2"/>
                </a:solidFill>
              </a:rPr>
              <a:t>comparison.</a:t>
            </a:r>
          </a:p>
          <a:p>
            <a:pPr algn="ctr"/>
            <a:endParaRPr lang="en-US" sz="3200" b="1" dirty="0">
              <a:solidFill>
                <a:srgbClr val="F2F2F2"/>
              </a:solidFill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2 Corinthians 4:17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969983"/>
            <a:ext cx="696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PAIN IS ALWAYS BAD.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7" name="Picture 6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556519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885529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GOD USES PAIN TO SHAPE US. </a:t>
            </a:r>
            <a:endParaRPr lang="en-US" sz="6000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" y="557318"/>
            <a:ext cx="7753350" cy="135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22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39</cp:revision>
  <dcterms:created xsi:type="dcterms:W3CDTF">2016-02-22T20:02:15Z</dcterms:created>
  <dcterms:modified xsi:type="dcterms:W3CDTF">2017-02-02T22:04:48Z</dcterms:modified>
</cp:coreProperties>
</file>