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10086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For our light affliction, which is but for a moment, </a:t>
            </a:r>
            <a:r>
              <a:rPr lang="en-US" sz="3200" b="1" i="1" dirty="0" err="1">
                <a:solidFill>
                  <a:schemeClr val="bg1">
                    <a:lumMod val="95000"/>
                  </a:schemeClr>
                </a:solidFill>
              </a:rPr>
              <a:t>worketh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for us a far more exceeding and eternal weight of glory. </a:t>
            </a:r>
            <a:endParaRPr lang="en-US" sz="32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 Corinthians 4:17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69983"/>
            <a:ext cx="696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PAIN IS ALWAYS BAD.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885529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GOD USES PAIN TO SHAPE US.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39</cp:revision>
  <dcterms:created xsi:type="dcterms:W3CDTF">2016-02-22T20:02:15Z</dcterms:created>
  <dcterms:modified xsi:type="dcterms:W3CDTF">2017-02-02T22:33:47Z</dcterms:modified>
</cp:coreProperties>
</file>