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10086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For our light and momentary troubles are achieving for us an eternal glory that far outweighs them all</a:t>
            </a:r>
            <a:r>
              <a:rPr lang="en-US" sz="3200" b="1" i="1" dirty="0" smtClean="0">
                <a:solidFill>
                  <a:srgbClr val="F2F2F2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2 Corinthians 4:17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969983"/>
            <a:ext cx="696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PAIN IS ALWAYS BAD.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885529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GOD USES PAIN TO SHAPE US.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2 Pai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45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40</cp:revision>
  <dcterms:created xsi:type="dcterms:W3CDTF">2016-02-22T20:02:15Z</dcterms:created>
  <dcterms:modified xsi:type="dcterms:W3CDTF">2017-02-02T22:58:45Z</dcterms:modified>
</cp:coreProperties>
</file>