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784" y="-7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5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1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7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3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7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6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8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9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4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8900" y="1872721"/>
            <a:ext cx="642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Insert verse here.</a:t>
            </a:r>
            <a:endParaRPr lang="en-US" sz="2800" i="1" baseline="300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826" y="572492"/>
            <a:ext cx="6489288" cy="894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8900" y="3759891"/>
            <a:ext cx="642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baseline="30000" dirty="0" smtClean="0">
                <a:solidFill>
                  <a:schemeClr val="bg1"/>
                </a:solidFill>
              </a:rPr>
              <a:t>1 </a:t>
            </a:r>
            <a:r>
              <a:rPr lang="cs-CZ" sz="5400" b="1" baseline="30000" dirty="0" err="1" smtClean="0">
                <a:solidFill>
                  <a:schemeClr val="bg1"/>
                </a:solidFill>
              </a:rPr>
              <a:t>Timothy</a:t>
            </a:r>
            <a:r>
              <a:rPr lang="cs-CZ" sz="5400" b="1" baseline="30000" dirty="0" smtClean="0">
                <a:solidFill>
                  <a:schemeClr val="bg1"/>
                </a:solidFill>
              </a:rPr>
              <a:t> 4:14</a:t>
            </a:r>
            <a:endParaRPr lang="en-US" sz="32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7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3438" y="2378306"/>
            <a:ext cx="5932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30000" dirty="0">
                <a:solidFill>
                  <a:srgbClr val="FFFFFF"/>
                </a:solidFill>
              </a:rPr>
              <a:t>My talents and gifts are for my own happiness and can be used at my own discretion.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68" y="665203"/>
            <a:ext cx="8485992" cy="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1002" y="2382194"/>
            <a:ext cx="5537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30000" dirty="0">
                <a:solidFill>
                  <a:srgbClr val="FFFFFF"/>
                </a:solidFill>
              </a:rPr>
              <a:t>My talents, resources, and opportunities are given to me for </a:t>
            </a:r>
            <a:r>
              <a:rPr lang="en-US" sz="4800" baseline="30000" dirty="0" smtClean="0">
                <a:solidFill>
                  <a:srgbClr val="FFFFFF"/>
                </a:solidFill>
              </a:rPr>
              <a:t>a </a:t>
            </a:r>
            <a:r>
              <a:rPr lang="en-US" sz="4800" baseline="30000" dirty="0">
                <a:solidFill>
                  <a:srgbClr val="FFFFFF"/>
                </a:solidFill>
              </a:rPr>
              <a:t>purpose.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890" y="597753"/>
            <a:ext cx="7716429" cy="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6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" y="391889"/>
            <a:ext cx="79248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45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•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•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27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46</Words>
  <Application>Microsoft Macintosh PowerPoint</Application>
  <PresentationFormat>On-screen Show (16:9)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Awana Employee</cp:lastModifiedBy>
  <cp:revision>29</cp:revision>
  <dcterms:created xsi:type="dcterms:W3CDTF">2018-04-23T17:56:52Z</dcterms:created>
  <dcterms:modified xsi:type="dcterms:W3CDTF">2018-04-26T19:21:37Z</dcterms:modified>
</cp:coreProperties>
</file>