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3Persecu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842351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Blessed are you when others revile you and persecute you and utter all kinds of evil against you falsely on </a:t>
            </a:r>
            <a:r>
              <a:rPr lang="en-US" sz="3200" b="1" i="1" dirty="0" smtClean="0">
                <a:solidFill>
                  <a:srgbClr val="F2F2F2"/>
                </a:solidFill>
              </a:rPr>
              <a:t>My </a:t>
            </a:r>
            <a:r>
              <a:rPr lang="en-US" sz="3200" b="1" i="1" dirty="0">
                <a:solidFill>
                  <a:srgbClr val="F2F2F2"/>
                </a:solidFill>
              </a:rPr>
              <a:t>account. Rejoice and be glad, for your reward is great in heaven, for so they persecuted the prophets who were before you</a:t>
            </a:r>
            <a:r>
              <a:rPr lang="en-US" sz="3200" b="1" i="1" dirty="0" smtClean="0">
                <a:solidFill>
                  <a:srgbClr val="F2F2F2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rgbClr val="F2F2F2"/>
                </a:solidFill>
              </a:rPr>
              <a:t>Matthew 5:11-12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22904"/>
            <a:ext cx="6960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PERSECUTION DOESN’T HAPPEN ANYMORE.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7753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IF YOU FOLLOW JESUS, YOU SHOULD EXPECT TO FACE PERSECUTION.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3Persecuti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45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44</cp:revision>
  <dcterms:created xsi:type="dcterms:W3CDTF">2016-02-22T20:02:15Z</dcterms:created>
  <dcterms:modified xsi:type="dcterms:W3CDTF">2017-02-02T22:05:27Z</dcterms:modified>
</cp:coreProperties>
</file>