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3Persecu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3Persecu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842351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Blessed are ye, when men shall revile you, and persecute you, and shall say all manner of evil against you falsely, for My sake. Rejoice, and be exceeding glad: for great is your reward in heaven: for so persecuted they the prophets which were before you. </a:t>
            </a:r>
            <a:endParaRPr lang="en-US" sz="3200" b="1" i="1" dirty="0" smtClean="0">
              <a:solidFill>
                <a:srgbClr val="F2F2F2"/>
              </a:solidFill>
            </a:endParaRP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rgbClr val="F2F2F2"/>
                </a:solidFill>
              </a:rPr>
              <a:t>Matthew 5:11-12 </a:t>
            </a:r>
            <a:endParaRPr lang="en-US" sz="3200" b="1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3Persecu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422904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PERSECUTION DOESN’T HAPPEN ANYMORE.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3Persecu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37753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IF YOU FOLLOW JESUS, YOU SHOULD EXPECT TO FACE PERSECUTION.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.3Persecu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87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39</cp:revision>
  <dcterms:created xsi:type="dcterms:W3CDTF">2016-02-22T20:02:15Z</dcterms:created>
  <dcterms:modified xsi:type="dcterms:W3CDTF">2017-02-02T22:34:22Z</dcterms:modified>
</cp:coreProperties>
</file>