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5" d="100"/>
          <a:sy n="65" d="100"/>
        </p:scale>
        <p:origin x="-1384" y="-1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Persecu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Persecu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1842351"/>
            <a:ext cx="7899400" cy="4031873"/>
          </a:xfrm>
          <a:prstGeom prst="rect">
            <a:avLst/>
          </a:prstGeom>
          <a:noFill/>
        </p:spPr>
        <p:txBody>
          <a:bodyPr wrap="square" rtlCol="0">
            <a:spAutoFit/>
          </a:bodyPr>
          <a:lstStyle/>
          <a:p>
            <a:pPr algn="ctr"/>
            <a:r>
              <a:rPr lang="en-US" sz="3200" b="1" i="1" dirty="0">
                <a:solidFill>
                  <a:srgbClr val="F2F2F2"/>
                </a:solidFill>
              </a:rPr>
              <a:t>Blessed are you when they revile and persecute you, and say all kinds of evil against you falsely for My sake. Rejoice and be exceedingly glad, for great is your reward in heaven, for so they persecuted the prophets who were before you</a:t>
            </a:r>
            <a:r>
              <a:rPr lang="en-US" sz="3200" b="1" i="1" dirty="0" smtClean="0">
                <a:solidFill>
                  <a:srgbClr val="F2F2F2"/>
                </a:solidFill>
              </a:rPr>
              <a:t>.</a:t>
            </a:r>
          </a:p>
          <a:p>
            <a:pPr algn="ctr"/>
            <a:endParaRPr lang="en-US" sz="3200" b="1" dirty="0">
              <a:solidFill>
                <a:srgbClr val="F2F2F2"/>
              </a:solidFill>
            </a:endParaRPr>
          </a:p>
          <a:p>
            <a:pPr algn="ctr"/>
            <a:r>
              <a:rPr lang="en-US" sz="3200" b="1" dirty="0">
                <a:solidFill>
                  <a:srgbClr val="F2F2F2"/>
                </a:solidFill>
              </a:rPr>
              <a:t>Matthew 5:11-12 </a:t>
            </a:r>
            <a:endParaRPr lang="en-US" sz="3200" b="1" dirty="0">
              <a:solidFill>
                <a:srgbClr val="F2F2F2"/>
              </a:solidFill>
              <a:effectLst/>
            </a:endParaRPr>
          </a:p>
        </p:txBody>
      </p:sp>
      <p:pic>
        <p:nvPicPr>
          <p:cNvPr id="7" name="Picture 6"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6" name="Rectangle 5"/>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3Persecu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422904"/>
            <a:ext cx="6960962" cy="3785652"/>
          </a:xfrm>
          <a:prstGeom prst="rect">
            <a:avLst/>
          </a:prstGeom>
          <a:noFill/>
        </p:spPr>
        <p:txBody>
          <a:bodyPr wrap="square" rtlCol="0">
            <a:spAutoFit/>
          </a:bodyPr>
          <a:lstStyle/>
          <a:p>
            <a:pPr algn="ctr"/>
            <a:r>
              <a:rPr lang="en-US" sz="6000" dirty="0" smtClean="0">
                <a:solidFill>
                  <a:srgbClr val="F2F2F2"/>
                </a:solidFill>
              </a:rPr>
              <a:t>PERSECUTION DOESN’T HAPPEN ANYMORE. </a:t>
            </a:r>
          </a:p>
          <a:p>
            <a:pPr algn="ctr"/>
            <a:endParaRPr lang="en-US" sz="6000" dirty="0">
              <a:solidFill>
                <a:srgbClr val="000000"/>
              </a:solidFill>
            </a:endParaRPr>
          </a:p>
        </p:txBody>
      </p:sp>
      <p:pic>
        <p:nvPicPr>
          <p:cNvPr id="7" name="Picture 6"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33" y="556519"/>
            <a:ext cx="7854135" cy="1370383"/>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3Persecu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60400" y="2377530"/>
            <a:ext cx="7924800" cy="2862322"/>
          </a:xfrm>
          <a:prstGeom prst="rect">
            <a:avLst/>
          </a:prstGeom>
          <a:noFill/>
        </p:spPr>
        <p:txBody>
          <a:bodyPr wrap="square" rtlCol="0">
            <a:spAutoFit/>
          </a:bodyPr>
          <a:lstStyle/>
          <a:p>
            <a:pPr algn="ctr"/>
            <a:r>
              <a:rPr lang="en-US" sz="6000" dirty="0" smtClean="0">
                <a:solidFill>
                  <a:srgbClr val="F2F2F2"/>
                </a:solidFill>
              </a:rPr>
              <a:t>IF YOU FOLLOW JESUS, YOU SHOULD EXPECT TO FACE PERSECUTION. </a:t>
            </a:r>
            <a:endParaRPr lang="en-US" sz="6000" dirty="0">
              <a:solidFill>
                <a:srgbClr val="F2F2F2"/>
              </a:solidFill>
              <a:effectLst/>
            </a:endParaRPr>
          </a:p>
        </p:txBody>
      </p:sp>
      <p:pic>
        <p:nvPicPr>
          <p:cNvPr id="7" name="Picture 6"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30" y="557318"/>
            <a:ext cx="7753350" cy="1352799"/>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3Persecut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p>
        </p:txBody>
      </p:sp>
      <p:sp>
        <p:nvSpPr>
          <p:cNvPr id="4" name="Rectangle 3"/>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753</TotalTime>
  <Words>49</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39</cp:revision>
  <dcterms:created xsi:type="dcterms:W3CDTF">2016-02-22T20:02:15Z</dcterms:created>
  <dcterms:modified xsi:type="dcterms:W3CDTF">2017-02-02T23:29:36Z</dcterms:modified>
</cp:coreProperties>
</file>