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6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08" y="-10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ESV</a:t>
            </a:r>
            <a:endParaRPr lang="en-US" dirty="0"/>
          </a:p>
        </p:txBody>
      </p:sp>
      <p:pic>
        <p:nvPicPr>
          <p:cNvPr id="6" name="Picture 5" descr="6.3_Prophecy_Tit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6.3_Prophecy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1366" y="2832771"/>
            <a:ext cx="5935133" cy="2595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baseline="30000" dirty="0">
                <a:solidFill>
                  <a:schemeClr val="bg1"/>
                </a:solidFill>
              </a:rPr>
              <a:t>But He was wounded for our transgressions, He was bruised for our iniquities; the chastisement for our peace was upon Him, and by His stripes we are healed. </a:t>
            </a:r>
          </a:p>
          <a:p>
            <a:pPr algn="ctr"/>
            <a:endParaRPr lang="en-US" sz="4000" i="1" baseline="30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b="1" baseline="30000" dirty="0">
                <a:solidFill>
                  <a:schemeClr val="bg1"/>
                </a:solidFill>
              </a:rPr>
              <a:t>I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saiah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53:5</a:t>
            </a:r>
            <a:endParaRPr lang="en-US" sz="4000" b="1" baseline="30000" dirty="0">
              <a:solidFill>
                <a:schemeClr val="bg1"/>
              </a:solidFill>
            </a:endParaRPr>
          </a:p>
        </p:txBody>
      </p:sp>
      <p:pic>
        <p:nvPicPr>
          <p:cNvPr id="6" name="Picture 5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313827"/>
            <a:ext cx="5685366" cy="15285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229601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NKJ</a:t>
            </a:r>
            <a:r>
              <a:rPr lang="en-US" b="1" dirty="0" smtClean="0">
                <a:solidFill>
                  <a:schemeClr val="bg1"/>
                </a:solidFill>
              </a:rPr>
              <a:t>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6.3_Prophecy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7899" y="2879444"/>
            <a:ext cx="7035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chemeClr val="bg1"/>
                </a:solidFill>
              </a:rPr>
              <a:t>The Old Testament prophecies are vague and taken out of context.</a:t>
            </a:r>
          </a:p>
        </p:txBody>
      </p:sp>
      <p:sp>
        <p:nvSpPr>
          <p:cNvPr id="5" name="Rectangle 4"/>
          <p:cNvSpPr/>
          <p:nvPr/>
        </p:nvSpPr>
        <p:spPr>
          <a:xfrm>
            <a:off x="4229601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6.3_Prophecy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2486644"/>
            <a:ext cx="71627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rgbClr val="FFFFFF"/>
                </a:solidFill>
              </a:rPr>
              <a:t>Biblical prophecy is unique in its accuracy and quantity, which affirms the divine nature of Scripture.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229601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6.3_Prophecy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9602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NKJ</a:t>
            </a:r>
            <a:r>
              <a:rPr lang="en-US" b="1" dirty="0" smtClean="0">
                <a:solidFill>
                  <a:schemeClr val="bg1"/>
                </a:solidFill>
              </a:rPr>
              <a:t>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</TotalTime>
  <Words>75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</cp:lastModifiedBy>
  <cp:revision>110</cp:revision>
  <dcterms:created xsi:type="dcterms:W3CDTF">2016-02-22T20:02:15Z</dcterms:created>
  <dcterms:modified xsi:type="dcterms:W3CDTF">2017-05-17T18:38:10Z</dcterms:modified>
</cp:coreProperties>
</file>