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088" y="-8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.4_Authorit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48368" y="3063384"/>
            <a:ext cx="56244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baseline="30000" dirty="0">
                <a:solidFill>
                  <a:schemeClr val="bg1"/>
                </a:solidFill>
              </a:rPr>
              <a:t>But He answered, “It is written, ‘Man shall not live by bread alone, but by every word that comes from the mouth of God.’</a:t>
            </a:r>
            <a:r>
              <a:rPr lang="en-US" sz="3600" i="1" baseline="30000" dirty="0" smtClean="0">
                <a:solidFill>
                  <a:schemeClr val="bg1"/>
                </a:solidFill>
              </a:rPr>
              <a:t>”</a:t>
            </a:r>
            <a:br>
              <a:rPr lang="en-US" sz="3600" i="1" baseline="30000" dirty="0" smtClean="0">
                <a:solidFill>
                  <a:schemeClr val="bg1"/>
                </a:solidFill>
              </a:rPr>
            </a:br>
            <a:r>
              <a:rPr lang="en-US" sz="4000" b="1" baseline="30000" dirty="0" smtClean="0">
                <a:solidFill>
                  <a:schemeClr val="bg1"/>
                </a:solidFill>
              </a:rPr>
              <a:t>Matthew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baseline="30000" dirty="0">
                <a:solidFill>
                  <a:schemeClr val="bg1"/>
                </a:solidFill>
              </a:rPr>
              <a:t>4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:</a:t>
            </a:r>
            <a:r>
              <a:rPr lang="en-US" sz="4000" b="1" baseline="30000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6.4_Authorit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7899" y="2879444"/>
            <a:ext cx="70358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My experience is the authoritative source for interpreting Scripture.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6.4_Authorit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8200" y="2550144"/>
            <a:ext cx="73913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Jesus modeled and taught that we should measure our experience against Scripture, not the other way around.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0133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6.4_Authority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0134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ESV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</TotalTime>
  <Words>70</Words>
  <Application>Microsoft Macintosh PowerPoint</Application>
  <PresentationFormat>On-screen Show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Awana Employee</cp:lastModifiedBy>
  <cp:revision>115</cp:revision>
  <dcterms:created xsi:type="dcterms:W3CDTF">2016-02-22T20:02:15Z</dcterms:created>
  <dcterms:modified xsi:type="dcterms:W3CDTF">2017-06-06T16:37:46Z</dcterms:modified>
</cp:coreProperties>
</file>