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84" y="-7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Insert verse here.</a:t>
            </a:r>
            <a:endParaRPr lang="en-US" sz="2800" i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826" y="572492"/>
            <a:ext cx="6489288" cy="894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8900" y="3759891"/>
            <a:ext cx="642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smtClean="0">
                <a:solidFill>
                  <a:schemeClr val="bg1"/>
                </a:solidFill>
              </a:rPr>
              <a:t>Colossians</a:t>
            </a:r>
            <a:r>
              <a:rPr lang="cs-CZ" sz="5400" b="1" dirty="0">
                <a:solidFill>
                  <a:schemeClr val="bg1"/>
                </a:solidFill>
              </a:rPr>
              <a:t> </a:t>
            </a:r>
            <a:r>
              <a:rPr lang="cs-CZ" sz="5400" b="1" baseline="30000" dirty="0" smtClean="0">
                <a:solidFill>
                  <a:schemeClr val="bg1"/>
                </a:solidFill>
              </a:rPr>
              <a:t>3:10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3438" y="2378306"/>
            <a:ext cx="5932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No one is paying attention to how I live my life.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68" y="665203"/>
            <a:ext cx="8485992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1002" y="2382194"/>
            <a:ext cx="5537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My life may be the only window for someone to see the gospel.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90" y="597753"/>
            <a:ext cx="7716429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8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38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Awana Employee</cp:lastModifiedBy>
  <cp:revision>30</cp:revision>
  <dcterms:created xsi:type="dcterms:W3CDTF">2018-04-23T17:56:52Z</dcterms:created>
  <dcterms:modified xsi:type="dcterms:W3CDTF">2018-04-26T19:23:21Z</dcterms:modified>
</cp:coreProperties>
</file>