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816" y="-15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4Suffer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342947"/>
            <a:ext cx="789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2F2F2"/>
                </a:solidFill>
              </a:rPr>
              <a:t>For I consider that the sufferings of this present time are not worth comparing with the glory that is to be revealed to us.</a:t>
            </a:r>
          </a:p>
          <a:p>
            <a:pPr algn="ctr"/>
            <a:r>
              <a:rPr lang="en-US" sz="3200" b="1" dirty="0" smtClean="0">
                <a:solidFill>
                  <a:srgbClr val="F2F2F2"/>
                </a:solidFill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F2F2F2"/>
                </a:solidFill>
              </a:rPr>
              <a:t>Romans 8:18 </a:t>
            </a:r>
            <a:endParaRPr lang="en-US" sz="3200" b="1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729658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THE CHRISTIAN LIFE IS EASY. </a:t>
            </a:r>
          </a:p>
          <a:p>
            <a:pPr algn="ctr"/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6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3" y="556519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526022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SUFFERING IS TEMPORARY. GLORY IS ETERNAL. </a:t>
            </a:r>
            <a:endParaRPr lang="en-US" sz="6000" dirty="0">
              <a:solidFill>
                <a:srgbClr val="F2F2F2"/>
              </a:solidFill>
              <a:effectLst/>
            </a:endParaRPr>
          </a:p>
        </p:txBody>
      </p:sp>
      <p:pic>
        <p:nvPicPr>
          <p:cNvPr id="7" name="Picture 6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30" y="557318"/>
            <a:ext cx="7753350" cy="1352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4Suffering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2F2F2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 smtClean="0">
                <a:solidFill>
                  <a:srgbClr val="F2F2F2"/>
                </a:solidFill>
              </a:rPr>
              <a:t>•</a:t>
            </a:r>
          </a:p>
          <a:p>
            <a:endParaRPr lang="en-US" sz="3600" dirty="0" smtClean="0">
              <a:solidFill>
                <a:srgbClr val="F2F2F2"/>
              </a:solidFill>
            </a:endParaRPr>
          </a:p>
          <a:p>
            <a:r>
              <a:rPr lang="en-US" sz="3600" dirty="0">
                <a:solidFill>
                  <a:srgbClr val="F2F2F2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ESV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33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41</cp:revision>
  <dcterms:created xsi:type="dcterms:W3CDTF">2016-02-22T20:02:15Z</dcterms:created>
  <dcterms:modified xsi:type="dcterms:W3CDTF">2017-02-02T22:05:51Z</dcterms:modified>
</cp:coreProperties>
</file>