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4Suffer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2947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2F2F2"/>
                </a:solidFill>
              </a:rPr>
              <a:t>For I reckon that the sufferings of this present time are not worthy to be compared with the glory which shall be revealed in us.</a:t>
            </a:r>
          </a:p>
          <a:p>
            <a:pPr algn="ctr"/>
            <a:r>
              <a:rPr lang="en-US" sz="3200" b="1" dirty="0" smtClean="0">
                <a:solidFill>
                  <a:srgbClr val="F2F2F2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2F2F2"/>
                </a:solidFill>
              </a:rPr>
              <a:t>Romans 8:18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729658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THE CHRISTIAN LIFE IS EASY.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26022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SUFFERING IS TEMPORARY. GLORY IS ETERNAL.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54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40</cp:revision>
  <dcterms:created xsi:type="dcterms:W3CDTF">2016-02-22T20:02:15Z</dcterms:created>
  <dcterms:modified xsi:type="dcterms:W3CDTF">2017-02-02T22:34:54Z</dcterms:modified>
</cp:coreProperties>
</file>