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.1Commun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.1Commun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1911147"/>
            <a:ext cx="789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2F2F2"/>
                </a:solidFill>
              </a:rPr>
              <a:t>And when He had given thanks, He brake it, and said, “Take, eat: this is My body, which is broken for you: this do in remembrance of Me.” After the same manner also He took the cup, when He had supped, saying, “This cup is the new testament in My blood: this do ye, as oft as ye drink it, in </a:t>
            </a:r>
            <a:endParaRPr lang="en-US" sz="2800" b="1" i="1" dirty="0" smtClean="0">
              <a:solidFill>
                <a:srgbClr val="F2F2F2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F2F2F2"/>
                </a:solidFill>
              </a:rPr>
              <a:t>remembrance </a:t>
            </a:r>
            <a:r>
              <a:rPr lang="en-US" sz="2800" b="1" i="1" dirty="0">
                <a:solidFill>
                  <a:srgbClr val="F2F2F2"/>
                </a:solidFill>
              </a:rPr>
              <a:t>of Me.</a:t>
            </a:r>
            <a:r>
              <a:rPr lang="en-US" sz="2800" b="1" i="1" dirty="0" smtClean="0">
                <a:solidFill>
                  <a:srgbClr val="F2F2F2"/>
                </a:solidFill>
              </a:rPr>
              <a:t>”</a:t>
            </a:r>
          </a:p>
          <a:p>
            <a:pPr algn="ctr"/>
            <a:r>
              <a:rPr lang="en-US" sz="2800" b="1" dirty="0" smtClean="0">
                <a:solidFill>
                  <a:srgbClr val="F2F2F2"/>
                </a:solidFill>
              </a:rPr>
              <a:t> </a:t>
            </a:r>
            <a:endParaRPr lang="en-US" sz="2800" b="1" dirty="0">
              <a:solidFill>
                <a:srgbClr val="F2F2F2"/>
              </a:solidFill>
            </a:endParaRPr>
          </a:p>
          <a:p>
            <a:pPr algn="ctr"/>
            <a:r>
              <a:rPr lang="en-US" sz="2800" b="1" dirty="0">
                <a:solidFill>
                  <a:srgbClr val="F2F2F2"/>
                </a:solidFill>
              </a:rPr>
              <a:t>1 Corinthians 11:24-25 </a:t>
            </a:r>
            <a:endParaRPr lang="en-US" sz="2800" b="1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1Commun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551858"/>
            <a:ext cx="69609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2F2F2"/>
                </a:solidFill>
              </a:rPr>
              <a:t>I CAN’T PARTICIPATE IN COMMUNION BECAUSE I’M NOT GOOD ENOUGH.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1Commun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130" y="2602222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2F2F2"/>
                </a:solidFill>
              </a:rPr>
              <a:t>WE ARE MADE WORTHY BY JESUS’ SACRIFICIAL DEATH ON THE CROSS. </a:t>
            </a:r>
            <a:endParaRPr lang="en-US" sz="48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7.1Commun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124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43</cp:revision>
  <dcterms:created xsi:type="dcterms:W3CDTF">2016-02-22T20:02:15Z</dcterms:created>
  <dcterms:modified xsi:type="dcterms:W3CDTF">2017-02-02T22:35:13Z</dcterms:modified>
</cp:coreProperties>
</file>