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816" y="-15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7.1Communio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7.1Commun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22300" y="2063547"/>
            <a:ext cx="7899400" cy="3970318"/>
          </a:xfrm>
          <a:prstGeom prst="rect">
            <a:avLst/>
          </a:prstGeom>
          <a:noFill/>
        </p:spPr>
        <p:txBody>
          <a:bodyPr wrap="square" rtlCol="0">
            <a:spAutoFit/>
          </a:bodyPr>
          <a:lstStyle/>
          <a:p>
            <a:pPr algn="ctr"/>
            <a:r>
              <a:rPr lang="en-US" sz="2800" b="1" i="1" dirty="0">
                <a:solidFill>
                  <a:srgbClr val="F2F2F2"/>
                </a:solidFill>
              </a:rPr>
              <a:t>And when He had given thanks, He broke it and said, “Take, eat; this is My body which is broken for you; do this in remembrance of Me.” In the same manner He also took the cup after supper, saying, “This cup is the new covenant in My blood. This do, as often as you drink it, in </a:t>
            </a:r>
            <a:endParaRPr lang="en-US" sz="2800" b="1" i="1" dirty="0" smtClean="0">
              <a:solidFill>
                <a:srgbClr val="F2F2F2"/>
              </a:solidFill>
            </a:endParaRPr>
          </a:p>
          <a:p>
            <a:pPr algn="ctr"/>
            <a:r>
              <a:rPr lang="en-US" sz="2800" b="1" i="1" dirty="0" smtClean="0">
                <a:solidFill>
                  <a:srgbClr val="F2F2F2"/>
                </a:solidFill>
              </a:rPr>
              <a:t>remembrance </a:t>
            </a:r>
            <a:r>
              <a:rPr lang="en-US" sz="2800" b="1" i="1" dirty="0">
                <a:solidFill>
                  <a:srgbClr val="F2F2F2"/>
                </a:solidFill>
              </a:rPr>
              <a:t>of Me.”</a:t>
            </a:r>
            <a:r>
              <a:rPr lang="en-US" sz="2800" b="1" i="1" dirty="0" smtClean="0">
                <a:solidFill>
                  <a:srgbClr val="F2F2F2"/>
                </a:solidFill>
              </a:rPr>
              <a:t> </a:t>
            </a:r>
          </a:p>
          <a:p>
            <a:pPr algn="ctr"/>
            <a:endParaRPr lang="en-US" sz="2800" b="1" dirty="0">
              <a:solidFill>
                <a:srgbClr val="F2F2F2"/>
              </a:solidFill>
            </a:endParaRPr>
          </a:p>
          <a:p>
            <a:pPr algn="ctr"/>
            <a:r>
              <a:rPr lang="en-US" sz="2800" b="1" dirty="0">
                <a:solidFill>
                  <a:srgbClr val="F2F2F2"/>
                </a:solidFill>
              </a:rPr>
              <a:t>1 Corinthians 11:24-25 </a:t>
            </a:r>
            <a:endParaRPr lang="en-US" sz="2800" b="1" dirty="0">
              <a:solidFill>
                <a:srgbClr val="F2F2F2"/>
              </a:solidFill>
              <a:effectLst/>
            </a:endParaRPr>
          </a:p>
        </p:txBody>
      </p:sp>
      <p:pic>
        <p:nvPicPr>
          <p:cNvPr id="7" name="Picture 6" descr="LG Core 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67" y="313827"/>
            <a:ext cx="5685366" cy="1528524"/>
          </a:xfrm>
          <a:prstGeom prst="rect">
            <a:avLst/>
          </a:prstGeom>
        </p:spPr>
      </p:pic>
      <p:sp>
        <p:nvSpPr>
          <p:cNvPr id="6" name="Rectangle 5"/>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7.1Commun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117600" y="2551858"/>
            <a:ext cx="6960962" cy="3231654"/>
          </a:xfrm>
          <a:prstGeom prst="rect">
            <a:avLst/>
          </a:prstGeom>
          <a:noFill/>
        </p:spPr>
        <p:txBody>
          <a:bodyPr wrap="square" rtlCol="0">
            <a:spAutoFit/>
          </a:bodyPr>
          <a:lstStyle/>
          <a:p>
            <a:pPr algn="ctr"/>
            <a:r>
              <a:rPr lang="en-US" sz="4800" dirty="0" smtClean="0">
                <a:solidFill>
                  <a:srgbClr val="F2F2F2"/>
                </a:solidFill>
              </a:rPr>
              <a:t>I CAN’T PARTICIPATE IN COMMUNION BECAUSE I’M NOT GOOD ENOUGH. </a:t>
            </a:r>
          </a:p>
          <a:p>
            <a:pPr algn="ctr"/>
            <a:endParaRPr lang="en-US" sz="6000" dirty="0">
              <a:solidFill>
                <a:srgbClr val="000000"/>
              </a:solidFill>
            </a:endParaRPr>
          </a:p>
        </p:txBody>
      </p:sp>
      <p:pic>
        <p:nvPicPr>
          <p:cNvPr id="7" name="Picture 6"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33" y="556519"/>
            <a:ext cx="7854135" cy="1370383"/>
          </a:xfrm>
          <a:prstGeom prst="rect">
            <a:avLst/>
          </a:prstGeom>
        </p:spPr>
      </p:pic>
      <p:sp>
        <p:nvSpPr>
          <p:cNvPr id="5" name="Rectangle 4"/>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7.1Commun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690130" y="2602222"/>
            <a:ext cx="7924800" cy="2308324"/>
          </a:xfrm>
          <a:prstGeom prst="rect">
            <a:avLst/>
          </a:prstGeom>
          <a:noFill/>
        </p:spPr>
        <p:txBody>
          <a:bodyPr wrap="square" rtlCol="0">
            <a:spAutoFit/>
          </a:bodyPr>
          <a:lstStyle/>
          <a:p>
            <a:pPr algn="ctr"/>
            <a:r>
              <a:rPr lang="en-US" sz="4800" dirty="0" smtClean="0">
                <a:solidFill>
                  <a:srgbClr val="F2F2F2"/>
                </a:solidFill>
              </a:rPr>
              <a:t>WE ARE MADE WORTHY BY JESUS’ SACRIFICIAL DEATH ON THE CROSS. </a:t>
            </a:r>
            <a:endParaRPr lang="en-US" sz="4800" dirty="0">
              <a:solidFill>
                <a:srgbClr val="F2F2F2"/>
              </a:solidFill>
              <a:effectLst/>
            </a:endParaRPr>
          </a:p>
        </p:txBody>
      </p:sp>
      <p:pic>
        <p:nvPicPr>
          <p:cNvPr id="7" name="Picture 6"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30" y="557318"/>
            <a:ext cx="7753350" cy="1352799"/>
          </a:xfrm>
          <a:prstGeom prst="rect">
            <a:avLst/>
          </a:prstGeom>
        </p:spPr>
      </p:pic>
      <p:sp>
        <p:nvSpPr>
          <p:cNvPr id="5" name="Rectangle 4"/>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1Communio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rgbClr val="F2F2F2"/>
                </a:solidFill>
              </a:rPr>
              <a:t>TEMPLATE</a:t>
            </a:r>
          </a:p>
          <a:p>
            <a:pPr algn="ctr"/>
            <a:endParaRPr lang="en-US" sz="60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a:solidFill>
                  <a:srgbClr val="F2F2F2"/>
                </a:solidFill>
              </a:rPr>
              <a:t>•</a:t>
            </a:r>
          </a:p>
          <a:p>
            <a:pPr algn="ctr"/>
            <a:endParaRPr lang="en-US" sz="3600" dirty="0"/>
          </a:p>
        </p:txBody>
      </p:sp>
      <p:sp>
        <p:nvSpPr>
          <p:cNvPr id="4" name="Rectangle 3"/>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42</Words>
  <Application>Microsoft Macintosh PowerPoint</Application>
  <PresentationFormat>On-screen Show (4:3)</PresentationFormat>
  <Paragraphs>18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Moriah Hoyt</cp:lastModifiedBy>
  <cp:revision>42</cp:revision>
  <dcterms:created xsi:type="dcterms:W3CDTF">2016-02-22T20:02:15Z</dcterms:created>
  <dcterms:modified xsi:type="dcterms:W3CDTF">2017-02-02T23:30:34Z</dcterms:modified>
</cp:coreProperties>
</file>