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err="1" smtClean="0">
                <a:solidFill>
                  <a:schemeClr val="bg1"/>
                </a:solidFill>
              </a:rPr>
              <a:t>Proverbs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 29:25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5038" y="2378306"/>
            <a:ext cx="5932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Fear is a natural emotion and keeps me safe.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3402" y="2364088"/>
            <a:ext cx="5537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Because Jesus has overcome the world, we can replace fear with confidence.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36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31</cp:revision>
  <dcterms:created xsi:type="dcterms:W3CDTF">2018-04-23T17:56:52Z</dcterms:created>
  <dcterms:modified xsi:type="dcterms:W3CDTF">2018-04-26T19:50:17Z</dcterms:modified>
</cp:coreProperties>
</file>