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1384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2Baptism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2Baptism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1842351"/>
            <a:ext cx="7899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404040"/>
                </a:solidFill>
              </a:rPr>
              <a:t>We were buried therefore with </a:t>
            </a:r>
            <a:r>
              <a:rPr lang="en-US" sz="3600" b="1" i="1" dirty="0" smtClean="0">
                <a:solidFill>
                  <a:srgbClr val="404040"/>
                </a:solidFill>
              </a:rPr>
              <a:t>Him </a:t>
            </a:r>
            <a:r>
              <a:rPr lang="en-US" sz="3600" b="1" i="1" dirty="0">
                <a:solidFill>
                  <a:srgbClr val="404040"/>
                </a:solidFill>
              </a:rPr>
              <a:t>by baptism into death, in order that, just as Christ was raised from the dead by the glory of the Father, we too might walk in newness of life</a:t>
            </a:r>
            <a:r>
              <a:rPr lang="en-US" sz="3600" b="1" i="1" dirty="0" smtClean="0">
                <a:solidFill>
                  <a:srgbClr val="404040"/>
                </a:solidFill>
              </a:rPr>
              <a:t>.</a:t>
            </a:r>
          </a:p>
          <a:p>
            <a:pPr algn="ctr"/>
            <a:endParaRPr lang="en-US" sz="3600" b="1" dirty="0">
              <a:solidFill>
                <a:srgbClr val="404040"/>
              </a:solidFill>
            </a:endParaRPr>
          </a:p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Romans 6:4 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6" name="Picture 5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297025"/>
            <a:ext cx="5669024" cy="15241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.2Baptism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383827"/>
            <a:ext cx="69609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I AM NOT SAVED UNTIL I GET BAPTIZED. </a:t>
            </a:r>
          </a:p>
          <a:p>
            <a:pPr algn="ctr"/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6" name="Picture 5" descr="Misconcep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7" y="600789"/>
            <a:ext cx="7781037" cy="13576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.2Baptism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455684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404040"/>
                </a:solidFill>
              </a:rPr>
              <a:t>WHILE BAPTISM IS A STEP OF OBEDIENCE, WE ARE SAVED BY GRACE THROUGH FAITH, NOT BY WORKS. </a:t>
            </a:r>
            <a:endParaRPr lang="en-US" sz="4800" dirty="0">
              <a:solidFill>
                <a:srgbClr val="404040"/>
              </a:solidFill>
              <a:effectLst/>
            </a:endParaRPr>
          </a:p>
        </p:txBody>
      </p:sp>
      <p:pic>
        <p:nvPicPr>
          <p:cNvPr id="6" name="Picture 5" descr="Illumina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3" y="555454"/>
            <a:ext cx="7854135" cy="13703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.2Baptism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>
                <a:solidFill>
                  <a:srgbClr val="404040"/>
                </a:solidFill>
              </a:rPr>
              <a:t>•</a:t>
            </a:r>
          </a:p>
          <a:p>
            <a:pPr algn="ctr"/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</TotalTime>
  <Words>40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44</cp:revision>
  <dcterms:created xsi:type="dcterms:W3CDTF">2016-02-22T20:02:15Z</dcterms:created>
  <dcterms:modified xsi:type="dcterms:W3CDTF">2017-02-02T22:06:39Z</dcterms:modified>
</cp:coreProperties>
</file>